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drawings/drawing1.xml" ContentType="application/vnd.openxmlformats-officedocument.drawingml.chartshapes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drawings/drawing2.xml" ContentType="application/vnd.openxmlformats-officedocument.drawingml.chartshapes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notesSlides/notesSlide1.xml" ContentType="application/vnd.openxmlformats-officedocument.presentationml.notesSlide+xml"/>
  <Override PartName="/ppt/charts/chart77.xml" ContentType="application/vnd.openxmlformats-officedocument.drawingml.chart+xml"/>
  <Override PartName="/ppt/drawings/drawing3.xml" ContentType="application/vnd.openxmlformats-officedocument.drawingml.chartshapes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drawings/drawing4.xml" ContentType="application/vnd.openxmlformats-officedocument.drawingml.chartshapes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drawings/drawing5.xml" ContentType="application/vnd.openxmlformats-officedocument.drawingml.chartshapes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1"/>
  </p:notesMasterIdLst>
  <p:handoutMasterIdLst>
    <p:handoutMasterId r:id="rId112"/>
  </p:handoutMasterIdLst>
  <p:sldIdLst>
    <p:sldId id="256" r:id="rId2"/>
    <p:sldId id="375" r:id="rId3"/>
    <p:sldId id="374" r:id="rId4"/>
    <p:sldId id="373" r:id="rId5"/>
    <p:sldId id="372" r:id="rId6"/>
    <p:sldId id="377" r:id="rId7"/>
    <p:sldId id="376" r:id="rId8"/>
    <p:sldId id="380" r:id="rId9"/>
    <p:sldId id="379" r:id="rId10"/>
    <p:sldId id="371" r:id="rId11"/>
    <p:sldId id="370" r:id="rId12"/>
    <p:sldId id="394" r:id="rId13"/>
    <p:sldId id="398" r:id="rId14"/>
    <p:sldId id="403" r:id="rId15"/>
    <p:sldId id="406" r:id="rId16"/>
    <p:sldId id="408" r:id="rId17"/>
    <p:sldId id="326" r:id="rId18"/>
    <p:sldId id="277" r:id="rId19"/>
    <p:sldId id="258" r:id="rId20"/>
    <p:sldId id="309" r:id="rId21"/>
    <p:sldId id="344" r:id="rId22"/>
    <p:sldId id="281" r:id="rId23"/>
    <p:sldId id="278" r:id="rId24"/>
    <p:sldId id="285" r:id="rId25"/>
    <p:sldId id="286" r:id="rId26"/>
    <p:sldId id="287" r:id="rId27"/>
    <p:sldId id="288" r:id="rId28"/>
    <p:sldId id="306" r:id="rId29"/>
    <p:sldId id="300" r:id="rId30"/>
    <p:sldId id="289" r:id="rId31"/>
    <p:sldId id="305" r:id="rId32"/>
    <p:sldId id="291" r:id="rId33"/>
    <p:sldId id="292" r:id="rId34"/>
    <p:sldId id="293" r:id="rId35"/>
    <p:sldId id="294" r:id="rId36"/>
    <p:sldId id="301" r:id="rId37"/>
    <p:sldId id="297" r:id="rId38"/>
    <p:sldId id="307" r:id="rId39"/>
    <p:sldId id="308" r:id="rId40"/>
    <p:sldId id="298" r:id="rId41"/>
    <p:sldId id="299" r:id="rId42"/>
    <p:sldId id="404" r:id="rId43"/>
    <p:sldId id="280" r:id="rId44"/>
    <p:sldId id="327" r:id="rId45"/>
    <p:sldId id="262" r:id="rId46"/>
    <p:sldId id="329" r:id="rId47"/>
    <p:sldId id="359" r:id="rId48"/>
    <p:sldId id="360" r:id="rId49"/>
    <p:sldId id="395" r:id="rId50"/>
    <p:sldId id="399" r:id="rId51"/>
    <p:sldId id="263" r:id="rId52"/>
    <p:sldId id="330" r:id="rId53"/>
    <p:sldId id="264" r:id="rId54"/>
    <p:sldId id="358" r:id="rId55"/>
    <p:sldId id="323" r:id="rId56"/>
    <p:sldId id="331" r:id="rId57"/>
    <p:sldId id="265" r:id="rId58"/>
    <p:sldId id="332" r:id="rId59"/>
    <p:sldId id="266" r:id="rId60"/>
    <p:sldId id="333" r:id="rId61"/>
    <p:sldId id="267" r:id="rId62"/>
    <p:sldId id="334" r:id="rId63"/>
    <p:sldId id="268" r:id="rId64"/>
    <p:sldId id="346" r:id="rId65"/>
    <p:sldId id="269" r:id="rId66"/>
    <p:sldId id="335" r:id="rId67"/>
    <p:sldId id="324" r:id="rId68"/>
    <p:sldId id="336" r:id="rId69"/>
    <p:sldId id="396" r:id="rId70"/>
    <p:sldId id="397" r:id="rId71"/>
    <p:sldId id="270" r:id="rId72"/>
    <p:sldId id="337" r:id="rId73"/>
    <p:sldId id="271" r:id="rId74"/>
    <p:sldId id="338" r:id="rId75"/>
    <p:sldId id="272" r:id="rId76"/>
    <p:sldId id="339" r:id="rId77"/>
    <p:sldId id="273" r:id="rId78"/>
    <p:sldId id="340" r:id="rId79"/>
    <p:sldId id="352" r:id="rId80"/>
    <p:sldId id="341" r:id="rId81"/>
    <p:sldId id="368" r:id="rId82"/>
    <p:sldId id="367" r:id="rId83"/>
    <p:sldId id="351" r:id="rId84"/>
    <p:sldId id="353" r:id="rId85"/>
    <p:sldId id="275" r:id="rId86"/>
    <p:sldId id="342" r:id="rId87"/>
    <p:sldId id="312" r:id="rId88"/>
    <p:sldId id="348" r:id="rId89"/>
    <p:sldId id="313" r:id="rId90"/>
    <p:sldId id="349" r:id="rId91"/>
    <p:sldId id="382" r:id="rId92"/>
    <p:sldId id="383" r:id="rId93"/>
    <p:sldId id="276" r:id="rId94"/>
    <p:sldId id="405" r:id="rId95"/>
    <p:sldId id="400" r:id="rId96"/>
    <p:sldId id="343" r:id="rId97"/>
    <p:sldId id="384" r:id="rId98"/>
    <p:sldId id="385" r:id="rId99"/>
    <p:sldId id="386" r:id="rId100"/>
    <p:sldId id="387" r:id="rId101"/>
    <p:sldId id="407" r:id="rId102"/>
    <p:sldId id="409" r:id="rId103"/>
    <p:sldId id="401" r:id="rId104"/>
    <p:sldId id="388" r:id="rId105"/>
    <p:sldId id="389" r:id="rId106"/>
    <p:sldId id="393" r:id="rId107"/>
    <p:sldId id="390" r:id="rId108"/>
    <p:sldId id="391" r:id="rId109"/>
    <p:sldId id="392" r:id="rId110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a" initials="a.k." lastIdx="2" clrIdx="0"/>
  <p:cmAuthor id="1" name="Dariusz Łomowski" initials="DŁ" lastIdx="3" clrIdx="1">
    <p:extLst>
      <p:ext uri="{19B8F6BF-5375-455C-9EA6-DF929625EA0E}">
        <p15:presenceInfo xmlns:p15="http://schemas.microsoft.com/office/powerpoint/2012/main" userId="S-1-5-21-1082187097-184105820-1976642607-3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65D4D-C608-4CA9-909E-37316CBB8D6C}" v="190" dt="2022-01-31T18:41:06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6" autoAdjust="0"/>
    <p:restoredTop sz="98577" autoAdjust="0"/>
  </p:normalViewPr>
  <p:slideViewPr>
    <p:cSldViewPr>
      <p:cViewPr varScale="1">
        <p:scale>
          <a:sx n="82" d="100"/>
          <a:sy n="82" d="100"/>
        </p:scale>
        <p:origin x="25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commentAuthors" Target="commentAuthors.xml"/><Relationship Id="rId118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19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Czernicki" userId="9ae1e623-c8b9-4df1-bf79-691649363474" providerId="ADAL" clId="{DB865D4D-C608-4CA9-909E-37316CBB8D6C}"/>
    <pc:docChg chg="undo custSel modSld">
      <pc:chgData name="Filip Czernicki" userId="9ae1e623-c8b9-4df1-bf79-691649363474" providerId="ADAL" clId="{DB865D4D-C608-4CA9-909E-37316CBB8D6C}" dt="2022-01-31T18:49:48.664" v="739" actId="207"/>
      <pc:docMkLst>
        <pc:docMk/>
      </pc:docMkLst>
      <pc:sldChg chg="modSp mod">
        <pc:chgData name="Filip Czernicki" userId="9ae1e623-c8b9-4df1-bf79-691649363474" providerId="ADAL" clId="{DB865D4D-C608-4CA9-909E-37316CBB8D6C}" dt="2022-01-31T17:35:56.197" v="98" actId="1038"/>
        <pc:sldMkLst>
          <pc:docMk/>
          <pc:sldMk cId="0" sldId="264"/>
        </pc:sldMkLst>
        <pc:spChg chg="mod">
          <ac:chgData name="Filip Czernicki" userId="9ae1e623-c8b9-4df1-bf79-691649363474" providerId="ADAL" clId="{DB865D4D-C608-4CA9-909E-37316CBB8D6C}" dt="2022-01-31T17:35:56.197" v="98" actId="1038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Filip Czernicki" userId="9ae1e623-c8b9-4df1-bf79-691649363474" providerId="ADAL" clId="{DB865D4D-C608-4CA9-909E-37316CBB8D6C}" dt="2022-01-31T18:26:14.434" v="353" actId="20577"/>
        <pc:sldMkLst>
          <pc:docMk/>
          <pc:sldMk cId="0" sldId="271"/>
        </pc:sldMkLst>
        <pc:spChg chg="mod">
          <ac:chgData name="Filip Czernicki" userId="9ae1e623-c8b9-4df1-bf79-691649363474" providerId="ADAL" clId="{DB865D4D-C608-4CA9-909E-37316CBB8D6C}" dt="2022-01-31T18:26:14.434" v="353" actId="20577"/>
          <ac:spMkLst>
            <pc:docMk/>
            <pc:sldMk cId="0" sldId="271"/>
            <ac:spMk id="3" creationId="{E0F7CA7D-8116-4562-9FDB-484B8A46F6E5}"/>
          </ac:spMkLst>
        </pc:spChg>
      </pc:sldChg>
      <pc:sldChg chg="modSp mod">
        <pc:chgData name="Filip Czernicki" userId="9ae1e623-c8b9-4df1-bf79-691649363474" providerId="ADAL" clId="{DB865D4D-C608-4CA9-909E-37316CBB8D6C}" dt="2022-01-31T17:32:16.191" v="59" actId="14100"/>
        <pc:sldMkLst>
          <pc:docMk/>
          <pc:sldMk cId="0" sldId="327"/>
        </pc:sldMkLst>
        <pc:spChg chg="mod">
          <ac:chgData name="Filip Czernicki" userId="9ae1e623-c8b9-4df1-bf79-691649363474" providerId="ADAL" clId="{DB865D4D-C608-4CA9-909E-37316CBB8D6C}" dt="2022-01-31T17:32:09.890" v="58" actId="1036"/>
          <ac:spMkLst>
            <pc:docMk/>
            <pc:sldMk cId="0" sldId="327"/>
            <ac:spMk id="24581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7:32:16.191" v="59" actId="14100"/>
          <ac:graphicFrameMkLst>
            <pc:docMk/>
            <pc:sldMk cId="0" sldId="327"/>
            <ac:graphicFrameMk id="9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7:37:06.539" v="123" actId="1036"/>
        <pc:sldMkLst>
          <pc:docMk/>
          <pc:sldMk cId="0" sldId="329"/>
        </pc:sldMkLst>
        <pc:spChg chg="mod">
          <ac:chgData name="Filip Czernicki" userId="9ae1e623-c8b9-4df1-bf79-691649363474" providerId="ADAL" clId="{DB865D4D-C608-4CA9-909E-37316CBB8D6C}" dt="2022-01-31T17:37:06.539" v="123" actId="1036"/>
          <ac:spMkLst>
            <pc:docMk/>
            <pc:sldMk cId="0" sldId="329"/>
            <ac:spMk id="28678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7:32:35.748" v="60" actId="14100"/>
          <ac:graphicFrameMkLst>
            <pc:docMk/>
            <pc:sldMk cId="0" sldId="329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7:32:55.960" v="68" actId="14100"/>
          <ac:graphicFrameMkLst>
            <pc:docMk/>
            <pc:sldMk cId="0" sldId="329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7:35:10.689" v="96" actId="1076"/>
        <pc:sldMkLst>
          <pc:docMk/>
          <pc:sldMk cId="0" sldId="330"/>
        </pc:sldMkLst>
        <pc:spChg chg="mod">
          <ac:chgData name="Filip Czernicki" userId="9ae1e623-c8b9-4df1-bf79-691649363474" providerId="ADAL" clId="{DB865D4D-C608-4CA9-909E-37316CBB8D6C}" dt="2022-01-31T17:35:02.808" v="95" actId="1076"/>
          <ac:spMkLst>
            <pc:docMk/>
            <pc:sldMk cId="0" sldId="330"/>
            <ac:spMk id="3277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7:35:10.689" v="96" actId="1076"/>
          <ac:spMkLst>
            <pc:docMk/>
            <pc:sldMk cId="0" sldId="330"/>
            <ac:spMk id="32774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7:34:45.468" v="93" actId="1036"/>
          <ac:spMkLst>
            <pc:docMk/>
            <pc:sldMk cId="0" sldId="330"/>
            <ac:spMk id="32775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7:34:37.075" v="91" actId="1036"/>
          <ac:spMkLst>
            <pc:docMk/>
            <pc:sldMk cId="0" sldId="330"/>
            <ac:spMk id="32776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7:34:50.648" v="94" actId="14100"/>
          <ac:graphicFrameMkLst>
            <pc:docMk/>
            <pc:sldMk cId="0" sldId="330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7:34:32.471" v="89" actId="14100"/>
          <ac:graphicFrameMkLst>
            <pc:docMk/>
            <pc:sldMk cId="0" sldId="330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18:14.950" v="159" actId="1036"/>
        <pc:sldMkLst>
          <pc:docMk/>
          <pc:sldMk cId="0" sldId="331"/>
        </pc:sldMkLst>
        <pc:spChg chg="mod">
          <ac:chgData name="Filip Czernicki" userId="9ae1e623-c8b9-4df1-bf79-691649363474" providerId="ADAL" clId="{DB865D4D-C608-4CA9-909E-37316CBB8D6C}" dt="2022-01-31T18:18:14.950" v="159" actId="1036"/>
          <ac:spMkLst>
            <pc:docMk/>
            <pc:sldMk cId="0" sldId="331"/>
            <ac:spMk id="36869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18:06.509" v="149" actId="1036"/>
          <ac:spMkLst>
            <pc:docMk/>
            <pc:sldMk cId="0" sldId="331"/>
            <ac:spMk id="36870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17:17.861" v="133" actId="1036"/>
          <ac:spMkLst>
            <pc:docMk/>
            <pc:sldMk cId="0" sldId="331"/>
            <ac:spMk id="36871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17:24.794" v="141" actId="1036"/>
          <ac:spMkLst>
            <pc:docMk/>
            <pc:sldMk cId="0" sldId="331"/>
            <ac:spMk id="36872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17:45.846" v="146" actId="1036"/>
          <ac:graphicFrameMkLst>
            <pc:docMk/>
            <pc:sldMk cId="0" sldId="331"/>
            <ac:graphicFrameMk id="10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17:53.907" v="147" actId="1035"/>
          <ac:graphicFrameMkLst>
            <pc:docMk/>
            <pc:sldMk cId="0" sldId="331"/>
            <ac:graphicFrameMk id="11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19:33.131" v="188" actId="1076"/>
        <pc:sldMkLst>
          <pc:docMk/>
          <pc:sldMk cId="0" sldId="332"/>
        </pc:sldMkLst>
        <pc:spChg chg="mod">
          <ac:chgData name="Filip Czernicki" userId="9ae1e623-c8b9-4df1-bf79-691649363474" providerId="ADAL" clId="{DB865D4D-C608-4CA9-909E-37316CBB8D6C}" dt="2022-01-31T18:19:33.131" v="188" actId="1076"/>
          <ac:spMkLst>
            <pc:docMk/>
            <pc:sldMk cId="0" sldId="332"/>
            <ac:spMk id="38917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19:27.750" v="187" actId="1036"/>
          <ac:spMkLst>
            <pc:docMk/>
            <pc:sldMk cId="0" sldId="332"/>
            <ac:spMk id="38918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18:56.192" v="165" actId="1036"/>
          <ac:spMkLst>
            <pc:docMk/>
            <pc:sldMk cId="0" sldId="332"/>
            <ac:spMk id="38919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19:20.356" v="178" actId="1036"/>
          <ac:spMkLst>
            <pc:docMk/>
            <pc:sldMk cId="0" sldId="332"/>
            <ac:spMk id="38920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19:08.398" v="174" actId="14100"/>
          <ac:graphicFrameMkLst>
            <pc:docMk/>
            <pc:sldMk cId="0" sldId="332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19:16.113" v="176" actId="14100"/>
          <ac:graphicFrameMkLst>
            <pc:docMk/>
            <pc:sldMk cId="0" sldId="332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0:19.366" v="212" actId="1036"/>
        <pc:sldMkLst>
          <pc:docMk/>
          <pc:sldMk cId="0" sldId="333"/>
        </pc:sldMkLst>
        <pc:spChg chg="mod">
          <ac:chgData name="Filip Czernicki" userId="9ae1e623-c8b9-4df1-bf79-691649363474" providerId="ADAL" clId="{DB865D4D-C608-4CA9-909E-37316CBB8D6C}" dt="2022-01-31T18:20:19.366" v="212" actId="1036"/>
          <ac:spMkLst>
            <pc:docMk/>
            <pc:sldMk cId="0" sldId="333"/>
            <ac:spMk id="40965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0:14.439" v="201" actId="1037"/>
          <ac:spMkLst>
            <pc:docMk/>
            <pc:sldMk cId="0" sldId="333"/>
            <ac:spMk id="40966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19:59.373" v="195" actId="1035"/>
          <ac:spMkLst>
            <pc:docMk/>
            <pc:sldMk cId="0" sldId="333"/>
            <ac:spMk id="40968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19:52.730" v="190" actId="14100"/>
          <ac:graphicFrameMkLst>
            <pc:docMk/>
            <pc:sldMk cId="0" sldId="333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0:06.395" v="197" actId="14100"/>
          <ac:graphicFrameMkLst>
            <pc:docMk/>
            <pc:sldMk cId="0" sldId="333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1:09.569" v="239" actId="1036"/>
        <pc:sldMkLst>
          <pc:docMk/>
          <pc:sldMk cId="0" sldId="334"/>
        </pc:sldMkLst>
        <pc:spChg chg="mod">
          <ac:chgData name="Filip Czernicki" userId="9ae1e623-c8b9-4df1-bf79-691649363474" providerId="ADAL" clId="{DB865D4D-C608-4CA9-909E-37316CBB8D6C}" dt="2022-01-31T18:21:09.569" v="239" actId="1036"/>
          <ac:spMkLst>
            <pc:docMk/>
            <pc:sldMk cId="0" sldId="334"/>
            <ac:spMk id="4301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1:04.831" v="231" actId="1036"/>
          <ac:spMkLst>
            <pc:docMk/>
            <pc:sldMk cId="0" sldId="334"/>
            <ac:spMk id="43014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0:40.631" v="217" actId="1038"/>
          <ac:spMkLst>
            <pc:docMk/>
            <pc:sldMk cId="0" sldId="334"/>
            <ac:spMk id="43015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0:44.992" v="222" actId="1036"/>
          <ac:spMkLst>
            <pc:docMk/>
            <pc:sldMk cId="0" sldId="334"/>
            <ac:spMk id="43016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0:51.674" v="224" actId="14100"/>
          <ac:graphicFrameMkLst>
            <pc:docMk/>
            <pc:sldMk cId="0" sldId="334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0:58.111" v="226" actId="14100"/>
          <ac:graphicFrameMkLst>
            <pc:docMk/>
            <pc:sldMk cId="0" sldId="334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3:21.344" v="285" actId="1038"/>
        <pc:sldMkLst>
          <pc:docMk/>
          <pc:sldMk cId="0" sldId="335"/>
        </pc:sldMkLst>
        <pc:spChg chg="mod">
          <ac:chgData name="Filip Czernicki" userId="9ae1e623-c8b9-4df1-bf79-691649363474" providerId="ADAL" clId="{DB865D4D-C608-4CA9-909E-37316CBB8D6C}" dt="2022-01-31T18:22:55.796" v="271" actId="1036"/>
          <ac:spMkLst>
            <pc:docMk/>
            <pc:sldMk cId="0" sldId="335"/>
            <ac:spMk id="47111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3:09.785" v="280" actId="1036"/>
          <ac:spMkLst>
            <pc:docMk/>
            <pc:sldMk cId="0" sldId="335"/>
            <ac:spMk id="47112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3:01.786" v="273" actId="14100"/>
          <ac:graphicFrameMkLst>
            <pc:docMk/>
            <pc:sldMk cId="0" sldId="335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3:21.344" v="285" actId="1038"/>
          <ac:graphicFrameMkLst>
            <pc:docMk/>
            <pc:sldMk cId="0" sldId="335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4:36.662" v="317" actId="1076"/>
        <pc:sldMkLst>
          <pc:docMk/>
          <pc:sldMk cId="0" sldId="336"/>
        </pc:sldMkLst>
        <pc:spChg chg="mod">
          <ac:chgData name="Filip Czernicki" userId="9ae1e623-c8b9-4df1-bf79-691649363474" providerId="ADAL" clId="{DB865D4D-C608-4CA9-909E-37316CBB8D6C}" dt="2022-01-31T18:24:36.662" v="317" actId="1076"/>
          <ac:spMkLst>
            <pc:docMk/>
            <pc:sldMk cId="0" sldId="336"/>
            <ac:spMk id="49157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4:31.772" v="316" actId="1037"/>
          <ac:spMkLst>
            <pc:docMk/>
            <pc:sldMk cId="0" sldId="336"/>
            <ac:spMk id="49158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3:52.601" v="292" actId="1036"/>
          <ac:spMkLst>
            <pc:docMk/>
            <pc:sldMk cId="0" sldId="336"/>
            <ac:spMk id="49159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3:56.164" v="296" actId="1036"/>
          <ac:spMkLst>
            <pc:docMk/>
            <pc:sldMk cId="0" sldId="336"/>
            <ac:spMk id="49160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4:24.358" v="307" actId="1035"/>
          <ac:graphicFrameMkLst>
            <pc:docMk/>
            <pc:sldMk cId="0" sldId="336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4:20.306" v="303" actId="1035"/>
          <ac:graphicFrameMkLst>
            <pc:docMk/>
            <pc:sldMk cId="0" sldId="336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5:46.255" v="339" actId="1036"/>
        <pc:sldMkLst>
          <pc:docMk/>
          <pc:sldMk cId="0" sldId="337"/>
        </pc:sldMkLst>
        <pc:spChg chg="mod">
          <ac:chgData name="Filip Czernicki" userId="9ae1e623-c8b9-4df1-bf79-691649363474" providerId="ADAL" clId="{DB865D4D-C608-4CA9-909E-37316CBB8D6C}" dt="2022-01-31T18:25:46.255" v="339" actId="1036"/>
          <ac:spMkLst>
            <pc:docMk/>
            <pc:sldMk cId="0" sldId="337"/>
            <ac:spMk id="51206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5:41.586" v="331" actId="1076"/>
          <ac:spMkLst>
            <pc:docMk/>
            <pc:sldMk cId="0" sldId="337"/>
            <ac:spMk id="51207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5:27.698" v="328" actId="1036"/>
          <ac:spMkLst>
            <pc:docMk/>
            <pc:sldMk cId="0" sldId="337"/>
            <ac:spMk id="51208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5:20.055" v="322" actId="14100"/>
          <ac:graphicFrameMkLst>
            <pc:docMk/>
            <pc:sldMk cId="0" sldId="337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5:39.262" v="330" actId="14100"/>
          <ac:graphicFrameMkLst>
            <pc:docMk/>
            <pc:sldMk cId="0" sldId="337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6:55.051" v="386" actId="14100"/>
        <pc:sldMkLst>
          <pc:docMk/>
          <pc:sldMk cId="0" sldId="338"/>
        </pc:sldMkLst>
        <pc:spChg chg="mod">
          <ac:chgData name="Filip Czernicki" userId="9ae1e623-c8b9-4df1-bf79-691649363474" providerId="ADAL" clId="{DB865D4D-C608-4CA9-909E-37316CBB8D6C}" dt="2022-01-31T18:26:48.536" v="384" actId="1036"/>
          <ac:spMkLst>
            <pc:docMk/>
            <pc:sldMk cId="0" sldId="338"/>
            <ac:spMk id="5325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6:42.186" v="372" actId="1036"/>
          <ac:spMkLst>
            <pc:docMk/>
            <pc:sldMk cId="0" sldId="338"/>
            <ac:spMk id="53254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6:23.350" v="357" actId="1036"/>
          <ac:spMkLst>
            <pc:docMk/>
            <pc:sldMk cId="0" sldId="338"/>
            <ac:spMk id="53255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6:27.589" v="361" actId="1036"/>
          <ac:spMkLst>
            <pc:docMk/>
            <pc:sldMk cId="0" sldId="338"/>
            <ac:spMk id="53256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6:55.051" v="386" actId="14100"/>
          <ac:graphicFrameMkLst>
            <pc:docMk/>
            <pc:sldMk cId="0" sldId="338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6:37.492" v="364" actId="14100"/>
          <ac:graphicFrameMkLst>
            <pc:docMk/>
            <pc:sldMk cId="0" sldId="338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7:39.195" v="416" actId="1036"/>
        <pc:sldMkLst>
          <pc:docMk/>
          <pc:sldMk cId="0" sldId="339"/>
        </pc:sldMkLst>
        <pc:spChg chg="mod">
          <ac:chgData name="Filip Czernicki" userId="9ae1e623-c8b9-4df1-bf79-691649363474" providerId="ADAL" clId="{DB865D4D-C608-4CA9-909E-37316CBB8D6C}" dt="2022-01-31T18:27:39.195" v="416" actId="1036"/>
          <ac:spMkLst>
            <pc:docMk/>
            <pc:sldMk cId="0" sldId="339"/>
            <ac:spMk id="55302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7:15.059" v="392" actId="1036"/>
          <ac:spMkLst>
            <pc:docMk/>
            <pc:sldMk cId="0" sldId="339"/>
            <ac:spMk id="5530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7:19.336" v="397" actId="1036"/>
          <ac:spMkLst>
            <pc:docMk/>
            <pc:sldMk cId="0" sldId="339"/>
            <ac:spMk id="55304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7:25.509" v="399" actId="14100"/>
          <ac:graphicFrameMkLst>
            <pc:docMk/>
            <pc:sldMk cId="0" sldId="339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7:28.915" v="400" actId="14100"/>
          <ac:graphicFrameMkLst>
            <pc:docMk/>
            <pc:sldMk cId="0" sldId="339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8:46.090" v="472" actId="1036"/>
        <pc:sldMkLst>
          <pc:docMk/>
          <pc:sldMk cId="0" sldId="340"/>
        </pc:sldMkLst>
        <pc:spChg chg="mod">
          <ac:chgData name="Filip Czernicki" userId="9ae1e623-c8b9-4df1-bf79-691649363474" providerId="ADAL" clId="{DB865D4D-C608-4CA9-909E-37316CBB8D6C}" dt="2022-01-31T18:28:46.090" v="472" actId="1036"/>
          <ac:spMkLst>
            <pc:docMk/>
            <pc:sldMk cId="0" sldId="340"/>
            <ac:spMk id="57349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8:31.394" v="448" actId="1036"/>
          <ac:spMkLst>
            <pc:docMk/>
            <pc:sldMk cId="0" sldId="340"/>
            <ac:spMk id="57350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8:05.318" v="428" actId="1036"/>
          <ac:spMkLst>
            <pc:docMk/>
            <pc:sldMk cId="0" sldId="340"/>
            <ac:spMk id="57351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8:11.211" v="435" actId="1036"/>
          <ac:spMkLst>
            <pc:docMk/>
            <pc:sldMk cId="0" sldId="340"/>
            <ac:spMk id="57352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8:00.253" v="419" actId="14100"/>
          <ac:graphicFrameMkLst>
            <pc:docMk/>
            <pc:sldMk cId="0" sldId="340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8:21.940" v="438" actId="14100"/>
          <ac:graphicFrameMkLst>
            <pc:docMk/>
            <pc:sldMk cId="0" sldId="340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9:23.268" v="481" actId="14100"/>
        <pc:sldMkLst>
          <pc:docMk/>
          <pc:sldMk cId="0" sldId="341"/>
        </pc:sldMkLst>
        <pc:spChg chg="mod">
          <ac:chgData name="Filip Czernicki" userId="9ae1e623-c8b9-4df1-bf79-691649363474" providerId="ADAL" clId="{DB865D4D-C608-4CA9-909E-37316CBB8D6C}" dt="2022-01-31T18:29:10.717" v="478" actId="1036"/>
          <ac:spMkLst>
            <pc:docMk/>
            <pc:sldMk cId="0" sldId="341"/>
            <ac:spMk id="61445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9:23.268" v="481" actId="14100"/>
          <ac:graphicFrameMkLst>
            <pc:docMk/>
            <pc:sldMk cId="0" sldId="341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9:03.229" v="473" actId="14100"/>
          <ac:graphicFrameMkLst>
            <pc:docMk/>
            <pc:sldMk cId="0" sldId="341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32:12.570" v="561" actId="14100"/>
        <pc:sldMkLst>
          <pc:docMk/>
          <pc:sldMk cId="0" sldId="342"/>
        </pc:sldMkLst>
        <pc:spChg chg="mod">
          <ac:chgData name="Filip Czernicki" userId="9ae1e623-c8b9-4df1-bf79-691649363474" providerId="ADAL" clId="{DB865D4D-C608-4CA9-909E-37316CBB8D6C}" dt="2022-01-31T18:31:47.428" v="548" actId="1036"/>
          <ac:spMkLst>
            <pc:docMk/>
            <pc:sldMk cId="0" sldId="342"/>
            <ac:spMk id="6554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1:53.638" v="555" actId="1036"/>
          <ac:spMkLst>
            <pc:docMk/>
            <pc:sldMk cId="0" sldId="342"/>
            <ac:spMk id="65544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32:04.562" v="559" actId="14100"/>
          <ac:graphicFrameMkLst>
            <pc:docMk/>
            <pc:sldMk cId="0" sldId="342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32:12.570" v="561" actId="14100"/>
          <ac:graphicFrameMkLst>
            <pc:docMk/>
            <pc:sldMk cId="0" sldId="342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38:55.860" v="701" actId="1037"/>
        <pc:sldMkLst>
          <pc:docMk/>
          <pc:sldMk cId="0" sldId="343"/>
        </pc:sldMkLst>
        <pc:spChg chg="mod">
          <ac:chgData name="Filip Czernicki" userId="9ae1e623-c8b9-4df1-bf79-691649363474" providerId="ADAL" clId="{DB865D4D-C608-4CA9-909E-37316CBB8D6C}" dt="2022-01-31T18:38:55.860" v="701" actId="1037"/>
          <ac:spMkLst>
            <pc:docMk/>
            <pc:sldMk cId="0" sldId="343"/>
            <ac:spMk id="7373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8:50.795" v="697" actId="1038"/>
          <ac:spMkLst>
            <pc:docMk/>
            <pc:sldMk cId="0" sldId="343"/>
            <ac:spMk id="73734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7:06.488" v="645" actId="1036"/>
          <ac:spMkLst>
            <pc:docMk/>
            <pc:sldMk cId="0" sldId="343"/>
            <ac:spMk id="73735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7:11.206" v="653" actId="1036"/>
          <ac:spMkLst>
            <pc:docMk/>
            <pc:sldMk cId="0" sldId="343"/>
            <ac:spMk id="73736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38:36.885" v="667" actId="1036"/>
          <ac:graphicFrameMkLst>
            <pc:docMk/>
            <pc:sldMk cId="0" sldId="343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37:24.307" v="657" actId="14100"/>
          <ac:graphicFrameMkLst>
            <pc:docMk/>
            <pc:sldMk cId="0" sldId="343"/>
            <ac:graphicFrameMk id="10" creationId="{00000000-0000-0000-0000-000000000000}"/>
          </ac:graphicFrameMkLst>
        </pc:graphicFrameChg>
      </pc:sldChg>
      <pc:sldChg chg="modSp">
        <pc:chgData name="Filip Czernicki" userId="9ae1e623-c8b9-4df1-bf79-691649363474" providerId="ADAL" clId="{DB865D4D-C608-4CA9-909E-37316CBB8D6C}" dt="2022-01-31T17:05:07.603" v="52"/>
        <pc:sldMkLst>
          <pc:docMk/>
          <pc:sldMk cId="0" sldId="344"/>
        </pc:sldMkLst>
        <pc:graphicFrameChg chg="mod">
          <ac:chgData name="Filip Czernicki" userId="9ae1e623-c8b9-4df1-bf79-691649363474" providerId="ADAL" clId="{DB865D4D-C608-4CA9-909E-37316CBB8D6C}" dt="2022-01-31T17:05:07.603" v="52"/>
          <ac:graphicFrameMkLst>
            <pc:docMk/>
            <pc:sldMk cId="0" sldId="344"/>
            <ac:graphicFrameMk id="12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7:02:50.973" v="42"/>
          <ac:graphicFrameMkLst>
            <pc:docMk/>
            <pc:sldMk cId="0" sldId="344"/>
            <ac:graphicFrameMk id="13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22:22.106" v="264" actId="1036"/>
        <pc:sldMkLst>
          <pc:docMk/>
          <pc:sldMk cId="0" sldId="346"/>
        </pc:sldMkLst>
        <pc:spChg chg="mod">
          <ac:chgData name="Filip Czernicki" userId="9ae1e623-c8b9-4df1-bf79-691649363474" providerId="ADAL" clId="{DB865D4D-C608-4CA9-909E-37316CBB8D6C}" dt="2022-01-31T18:22:22.106" v="264" actId="1036"/>
          <ac:spMkLst>
            <pc:docMk/>
            <pc:sldMk cId="0" sldId="346"/>
            <ac:spMk id="45061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1:34.377" v="246" actId="1036"/>
          <ac:spMkLst>
            <pc:docMk/>
            <pc:sldMk cId="0" sldId="346"/>
            <ac:spMk id="4506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1:41.119" v="253" actId="1036"/>
          <ac:spMkLst>
            <pc:docMk/>
            <pc:sldMk cId="0" sldId="346"/>
            <ac:spMk id="45064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2:13.730" v="261" actId="1035"/>
          <ac:graphicFrameMkLst>
            <pc:docMk/>
            <pc:sldMk cId="0" sldId="346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22:01.731" v="260" actId="1036"/>
          <ac:graphicFrameMkLst>
            <pc:docMk/>
            <pc:sldMk cId="0" sldId="346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34:06.417" v="592" actId="1036"/>
        <pc:sldMkLst>
          <pc:docMk/>
          <pc:sldMk cId="0" sldId="348"/>
        </pc:sldMkLst>
        <pc:spChg chg="mod">
          <ac:chgData name="Filip Czernicki" userId="9ae1e623-c8b9-4df1-bf79-691649363474" providerId="ADAL" clId="{DB865D4D-C608-4CA9-909E-37316CBB8D6C}" dt="2022-01-31T18:34:06.417" v="592" actId="1036"/>
          <ac:spMkLst>
            <pc:docMk/>
            <pc:sldMk cId="0" sldId="348"/>
            <ac:spMk id="67589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3:40.765" v="568" actId="1036"/>
          <ac:spMkLst>
            <pc:docMk/>
            <pc:sldMk cId="0" sldId="348"/>
            <ac:spMk id="67591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3:46.146" v="576" actId="1036"/>
          <ac:spMkLst>
            <pc:docMk/>
            <pc:sldMk cId="0" sldId="348"/>
            <ac:spMk id="67592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33:56.916" v="579" actId="14100"/>
          <ac:graphicFrameMkLst>
            <pc:docMk/>
            <pc:sldMk cId="0" sldId="348"/>
            <ac:graphicFrameMk id="10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33:52.760" v="578" actId="14100"/>
          <ac:graphicFrameMkLst>
            <pc:docMk/>
            <pc:sldMk cId="0" sldId="348"/>
            <ac:graphicFrameMk id="11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35:12.029" v="620" actId="1036"/>
        <pc:sldMkLst>
          <pc:docMk/>
          <pc:sldMk cId="0" sldId="349"/>
        </pc:sldMkLst>
        <pc:spChg chg="mod">
          <ac:chgData name="Filip Czernicki" userId="9ae1e623-c8b9-4df1-bf79-691649363474" providerId="ADAL" clId="{DB865D4D-C608-4CA9-909E-37316CBB8D6C}" dt="2022-01-31T18:35:12.029" v="620" actId="1036"/>
          <ac:spMkLst>
            <pc:docMk/>
            <pc:sldMk cId="0" sldId="349"/>
            <ac:spMk id="69637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4:38.325" v="598" actId="1036"/>
          <ac:spMkLst>
            <pc:docMk/>
            <pc:sldMk cId="0" sldId="349"/>
            <ac:spMk id="69639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4:42.377" v="603" actId="1036"/>
          <ac:spMkLst>
            <pc:docMk/>
            <pc:sldMk cId="0" sldId="349"/>
            <ac:spMk id="69640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34:51.745" v="606" actId="14100"/>
          <ac:graphicFrameMkLst>
            <pc:docMk/>
            <pc:sldMk cId="0" sldId="349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35:04.016" v="610" actId="14100"/>
          <ac:graphicFrameMkLst>
            <pc:docMk/>
            <pc:sldMk cId="0" sldId="349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31:30.904" v="542" actId="1036"/>
        <pc:sldMkLst>
          <pc:docMk/>
          <pc:sldMk cId="0" sldId="353"/>
        </pc:sldMkLst>
        <pc:spChg chg="mod">
          <ac:chgData name="Filip Czernicki" userId="9ae1e623-c8b9-4df1-bf79-691649363474" providerId="ADAL" clId="{DB865D4D-C608-4CA9-909E-37316CBB8D6C}" dt="2022-01-31T18:31:30.904" v="542" actId="1036"/>
          <ac:spMkLst>
            <pc:docMk/>
            <pc:sldMk cId="0" sldId="353"/>
            <ac:spMk id="6349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1:25.363" v="533" actId="1036"/>
          <ac:spMkLst>
            <pc:docMk/>
            <pc:sldMk cId="0" sldId="353"/>
            <ac:spMk id="63494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0:55.470" v="510" actId="1036"/>
          <ac:spMkLst>
            <pc:docMk/>
            <pc:sldMk cId="0" sldId="353"/>
            <ac:spMk id="63495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30:59.307" v="517" actId="1036"/>
          <ac:spMkLst>
            <pc:docMk/>
            <pc:sldMk cId="0" sldId="353"/>
            <ac:spMk id="63496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31:16.430" v="522" actId="14100"/>
          <ac:graphicFrameMkLst>
            <pc:docMk/>
            <pc:sldMk cId="0" sldId="353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31:12.023" v="521" actId="14100"/>
          <ac:graphicFrameMkLst>
            <pc:docMk/>
            <pc:sldMk cId="0" sldId="353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7:36:41.089" v="120" actId="1036"/>
        <pc:sldMkLst>
          <pc:docMk/>
          <pc:sldMk cId="0" sldId="358"/>
        </pc:sldMkLst>
        <pc:spChg chg="mod">
          <ac:chgData name="Filip Czernicki" userId="9ae1e623-c8b9-4df1-bf79-691649363474" providerId="ADAL" clId="{DB865D4D-C608-4CA9-909E-37316CBB8D6C}" dt="2022-01-31T17:36:37.383" v="115" actId="1038"/>
          <ac:spMkLst>
            <pc:docMk/>
            <pc:sldMk cId="0" sldId="358"/>
            <ac:spMk id="34821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7:36:41.089" v="120" actId="1036"/>
          <ac:spMkLst>
            <pc:docMk/>
            <pc:sldMk cId="0" sldId="358"/>
            <ac:spMk id="34822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7:36:16.499" v="103" actId="1036"/>
          <ac:spMkLst>
            <pc:docMk/>
            <pc:sldMk cId="0" sldId="358"/>
            <ac:spMk id="3482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7:36:20.386" v="106" actId="1036"/>
          <ac:spMkLst>
            <pc:docMk/>
            <pc:sldMk cId="0" sldId="358"/>
            <ac:spMk id="34824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7:36:12.988" v="99" actId="14100"/>
          <ac:graphicFrameMkLst>
            <pc:docMk/>
            <pc:sldMk cId="0" sldId="358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7:36:28.600" v="108" actId="14100"/>
          <ac:graphicFrameMkLst>
            <pc:docMk/>
            <pc:sldMk cId="0" sldId="358"/>
            <ac:graphicFrameMk id="10" creationId="{00000000-0000-0000-0000-000000000000}"/>
          </ac:graphicFrameMkLst>
        </pc:graphicFrameChg>
      </pc:sldChg>
      <pc:sldChg chg="modSp">
        <pc:chgData name="Filip Czernicki" userId="9ae1e623-c8b9-4df1-bf79-691649363474" providerId="ADAL" clId="{DB865D4D-C608-4CA9-909E-37316CBB8D6C}" dt="2022-01-31T17:33:21.765" v="70" actId="14100"/>
        <pc:sldMkLst>
          <pc:docMk/>
          <pc:sldMk cId="0" sldId="360"/>
        </pc:sldMkLst>
        <pc:graphicFrameChg chg="mod">
          <ac:chgData name="Filip Czernicki" userId="9ae1e623-c8b9-4df1-bf79-691649363474" providerId="ADAL" clId="{DB865D4D-C608-4CA9-909E-37316CBB8D6C}" dt="2022-01-31T17:33:16.932" v="69" actId="14100"/>
          <ac:graphicFrameMkLst>
            <pc:docMk/>
            <pc:sldMk cId="0" sldId="360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7:33:21.765" v="70" actId="14100"/>
          <ac:graphicFrameMkLst>
            <pc:docMk/>
            <pc:sldMk cId="0" sldId="360"/>
            <ac:graphicFrameMk id="10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30:18.043" v="502" actId="1076"/>
        <pc:sldMkLst>
          <pc:docMk/>
          <pc:sldMk cId="2251944044" sldId="367"/>
        </pc:sldMkLst>
        <pc:spChg chg="mod">
          <ac:chgData name="Filip Czernicki" userId="9ae1e623-c8b9-4df1-bf79-691649363474" providerId="ADAL" clId="{DB865D4D-C608-4CA9-909E-37316CBB8D6C}" dt="2022-01-31T18:30:18.043" v="502" actId="1076"/>
          <ac:spMkLst>
            <pc:docMk/>
            <pc:sldMk cId="2251944044" sldId="367"/>
            <ac:spMk id="61445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9:46.184" v="488" actId="1036"/>
          <ac:spMkLst>
            <pc:docMk/>
            <pc:sldMk cId="2251944044" sldId="367"/>
            <ac:spMk id="61447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29:50.639" v="496" actId="1036"/>
          <ac:spMkLst>
            <pc:docMk/>
            <pc:sldMk cId="2251944044" sldId="367"/>
            <ac:spMk id="61448" creationId="{00000000-0000-0000-0000-000000000000}"/>
          </ac:spMkLst>
        </pc:spChg>
        <pc:graphicFrameChg chg="mod">
          <ac:chgData name="Filip Czernicki" userId="9ae1e623-c8b9-4df1-bf79-691649363474" providerId="ADAL" clId="{DB865D4D-C608-4CA9-909E-37316CBB8D6C}" dt="2022-01-31T18:29:58.389" v="498" actId="14100"/>
          <ac:graphicFrameMkLst>
            <pc:docMk/>
            <pc:sldMk cId="2251944044" sldId="367"/>
            <ac:graphicFrameMk id="9" creationId="{00000000-0000-0000-0000-000000000000}"/>
          </ac:graphicFrameMkLst>
        </pc:graphicFrameChg>
        <pc:graphicFrameChg chg="mod">
          <ac:chgData name="Filip Czernicki" userId="9ae1e623-c8b9-4df1-bf79-691649363474" providerId="ADAL" clId="{DB865D4D-C608-4CA9-909E-37316CBB8D6C}" dt="2022-01-31T18:30:05.666" v="500" actId="14100"/>
          <ac:graphicFrameMkLst>
            <pc:docMk/>
            <pc:sldMk cId="2251944044" sldId="367"/>
            <ac:graphicFrameMk id="10" creationId="{00000000-0000-0000-0000-000000000000}"/>
          </ac:graphicFrameMkLst>
        </pc:graphicFrameChg>
      </pc:sldChg>
      <pc:sldChg chg="addSp delSp modSp">
        <pc:chgData name="Filip Czernicki" userId="9ae1e623-c8b9-4df1-bf79-691649363474" providerId="ADAL" clId="{DB865D4D-C608-4CA9-909E-37316CBB8D6C}" dt="2022-01-31T16:50:40.889" v="1" actId="478"/>
        <pc:sldMkLst>
          <pc:docMk/>
          <pc:sldMk cId="1503160750" sldId="379"/>
        </pc:sldMkLst>
        <pc:spChg chg="add del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4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21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22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2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24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25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26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27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28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29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30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31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32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33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34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6:50:40.889" v="1" actId="478"/>
          <ac:spMkLst>
            <pc:docMk/>
            <pc:sldMk cId="1503160750" sldId="379"/>
            <ac:spMk id="36" creationId="{00000000-0000-0000-0000-000000000000}"/>
          </ac:spMkLst>
        </pc:spChg>
        <pc:grpChg chg="mod">
          <ac:chgData name="Filip Czernicki" userId="9ae1e623-c8b9-4df1-bf79-691649363474" providerId="ADAL" clId="{DB865D4D-C608-4CA9-909E-37316CBB8D6C}" dt="2022-01-31T16:50:40.889" v="1" actId="478"/>
          <ac:grpSpMkLst>
            <pc:docMk/>
            <pc:sldMk cId="1503160750" sldId="379"/>
            <ac:grpSpMk id="2" creationId="{00000000-0000-0000-0000-000000000000}"/>
          </ac:grpSpMkLst>
        </pc:grpChg>
        <pc:graphicFrameChg chg="mod">
          <ac:chgData name="Filip Czernicki" userId="9ae1e623-c8b9-4df1-bf79-691649363474" providerId="ADAL" clId="{DB865D4D-C608-4CA9-909E-37316CBB8D6C}" dt="2022-01-31T16:50:40.889" v="1" actId="478"/>
          <ac:graphicFrameMkLst>
            <pc:docMk/>
            <pc:sldMk cId="1503160750" sldId="379"/>
            <ac:graphicFrameMk id="5" creationId="{00000000-0000-0000-0000-000000000000}"/>
          </ac:graphicFrameMkLst>
        </pc:graphicFrame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6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7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8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9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0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1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2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3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4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5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6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7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8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19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20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35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37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38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39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40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41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42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43" creationId="{00000000-0000-0000-0000-000000000000}"/>
          </ac:picMkLst>
        </pc:picChg>
        <pc:picChg chg="mod">
          <ac:chgData name="Filip Czernicki" userId="9ae1e623-c8b9-4df1-bf79-691649363474" providerId="ADAL" clId="{DB865D4D-C608-4CA9-909E-37316CBB8D6C}" dt="2022-01-31T16:50:40.889" v="1" actId="478"/>
          <ac:picMkLst>
            <pc:docMk/>
            <pc:sldMk cId="1503160750" sldId="379"/>
            <ac:picMk id="44" creationId="{00000000-0000-0000-0000-000000000000}"/>
          </ac:picMkLst>
        </pc:picChg>
      </pc:sldChg>
      <pc:sldChg chg="modSp mod">
        <pc:chgData name="Filip Czernicki" userId="9ae1e623-c8b9-4df1-bf79-691649363474" providerId="ADAL" clId="{DB865D4D-C608-4CA9-909E-37316CBB8D6C}" dt="2022-01-31T18:36:19.057" v="637" actId="20577"/>
        <pc:sldMkLst>
          <pc:docMk/>
          <pc:sldMk cId="858717567" sldId="382"/>
        </pc:sldMkLst>
        <pc:spChg chg="mod">
          <ac:chgData name="Filip Czernicki" userId="9ae1e623-c8b9-4df1-bf79-691649363474" providerId="ADAL" clId="{DB865D4D-C608-4CA9-909E-37316CBB8D6C}" dt="2022-01-31T18:36:19.057" v="637" actId="20577"/>
          <ac:spMkLst>
            <pc:docMk/>
            <pc:sldMk cId="858717567" sldId="382"/>
            <ac:spMk id="5" creationId="{00000000-0000-0000-0000-000000000000}"/>
          </ac:spMkLst>
        </pc:spChg>
      </pc:sldChg>
      <pc:sldChg chg="modSp">
        <pc:chgData name="Filip Czernicki" userId="9ae1e623-c8b9-4df1-bf79-691649363474" providerId="ADAL" clId="{DB865D4D-C608-4CA9-909E-37316CBB8D6C}" dt="2022-01-31T18:39:50.488" v="708"/>
        <pc:sldMkLst>
          <pc:docMk/>
          <pc:sldMk cId="2630793372" sldId="384"/>
        </pc:sldMkLst>
        <pc:graphicFrameChg chg="mod">
          <ac:chgData name="Filip Czernicki" userId="9ae1e623-c8b9-4df1-bf79-691649363474" providerId="ADAL" clId="{DB865D4D-C608-4CA9-909E-37316CBB8D6C}" dt="2022-01-31T18:39:50.488" v="708"/>
          <ac:graphicFrameMkLst>
            <pc:docMk/>
            <pc:sldMk cId="2630793372" sldId="384"/>
            <ac:graphicFrameMk id="4" creationId="{00000000-0000-0000-0000-000000000000}"/>
          </ac:graphicFrameMkLst>
        </pc:graphicFrameChg>
      </pc:sldChg>
      <pc:sldChg chg="modSp">
        <pc:chgData name="Filip Czernicki" userId="9ae1e623-c8b9-4df1-bf79-691649363474" providerId="ADAL" clId="{DB865D4D-C608-4CA9-909E-37316CBB8D6C}" dt="2022-01-31T18:40:32.074" v="715"/>
        <pc:sldMkLst>
          <pc:docMk/>
          <pc:sldMk cId="3411678458" sldId="385"/>
        </pc:sldMkLst>
        <pc:graphicFrameChg chg="mod">
          <ac:chgData name="Filip Czernicki" userId="9ae1e623-c8b9-4df1-bf79-691649363474" providerId="ADAL" clId="{DB865D4D-C608-4CA9-909E-37316CBB8D6C}" dt="2022-01-31T18:40:32.074" v="715"/>
          <ac:graphicFrameMkLst>
            <pc:docMk/>
            <pc:sldMk cId="3411678458" sldId="385"/>
            <ac:graphicFrameMk id="4" creationId="{00000000-0000-0000-0000-000000000000}"/>
          </ac:graphicFrameMkLst>
        </pc:graphicFrameChg>
      </pc:sldChg>
      <pc:sldChg chg="modSp">
        <pc:chgData name="Filip Czernicki" userId="9ae1e623-c8b9-4df1-bf79-691649363474" providerId="ADAL" clId="{DB865D4D-C608-4CA9-909E-37316CBB8D6C}" dt="2022-01-31T18:41:06.402" v="718"/>
        <pc:sldMkLst>
          <pc:docMk/>
          <pc:sldMk cId="2555316338" sldId="386"/>
        </pc:sldMkLst>
        <pc:graphicFrameChg chg="mod">
          <ac:chgData name="Filip Czernicki" userId="9ae1e623-c8b9-4df1-bf79-691649363474" providerId="ADAL" clId="{DB865D4D-C608-4CA9-909E-37316CBB8D6C}" dt="2022-01-31T18:41:06.402" v="718"/>
          <ac:graphicFrameMkLst>
            <pc:docMk/>
            <pc:sldMk cId="2555316338" sldId="386"/>
            <ac:graphicFrameMk id="8" creationId="{00000000-0000-0000-0000-000000000000}"/>
          </ac:graphicFrameMkLst>
        </pc:graphicFrameChg>
      </pc:sldChg>
      <pc:sldChg chg="modSp mod">
        <pc:chgData name="Filip Czernicki" userId="9ae1e623-c8b9-4df1-bf79-691649363474" providerId="ADAL" clId="{DB865D4D-C608-4CA9-909E-37316CBB8D6C}" dt="2022-01-31T18:48:08.770" v="735" actId="207"/>
        <pc:sldMkLst>
          <pc:docMk/>
          <pc:sldMk cId="2659286038" sldId="388"/>
        </pc:sldMkLst>
        <pc:spChg chg="mod">
          <ac:chgData name="Filip Czernicki" userId="9ae1e623-c8b9-4df1-bf79-691649363474" providerId="ADAL" clId="{DB865D4D-C608-4CA9-909E-37316CBB8D6C}" dt="2022-01-31T18:48:08.770" v="735" actId="207"/>
          <ac:spMkLst>
            <pc:docMk/>
            <pc:sldMk cId="2659286038" sldId="388"/>
            <ac:spMk id="88066" creationId="{00000000-0000-0000-0000-000000000000}"/>
          </ac:spMkLst>
        </pc:spChg>
        <pc:spChg chg="mod">
          <ac:chgData name="Filip Czernicki" userId="9ae1e623-c8b9-4df1-bf79-691649363474" providerId="ADAL" clId="{DB865D4D-C608-4CA9-909E-37316CBB8D6C}" dt="2022-01-31T18:46:58.896" v="732" actId="20577"/>
          <ac:spMkLst>
            <pc:docMk/>
            <pc:sldMk cId="2659286038" sldId="388"/>
            <ac:spMk id="88067" creationId="{00000000-0000-0000-0000-000000000000}"/>
          </ac:spMkLst>
        </pc:spChg>
      </pc:sldChg>
      <pc:sldChg chg="modSp mod">
        <pc:chgData name="Filip Czernicki" userId="9ae1e623-c8b9-4df1-bf79-691649363474" providerId="ADAL" clId="{DB865D4D-C608-4CA9-909E-37316CBB8D6C}" dt="2022-01-31T18:48:41.482" v="736" actId="207"/>
        <pc:sldMkLst>
          <pc:docMk/>
          <pc:sldMk cId="3897498200" sldId="389"/>
        </pc:sldMkLst>
        <pc:spChg chg="mod">
          <ac:chgData name="Filip Czernicki" userId="9ae1e623-c8b9-4df1-bf79-691649363474" providerId="ADAL" clId="{DB865D4D-C608-4CA9-909E-37316CBB8D6C}" dt="2022-01-31T18:48:41.482" v="736" actId="207"/>
          <ac:spMkLst>
            <pc:docMk/>
            <pc:sldMk cId="3897498200" sldId="389"/>
            <ac:spMk id="89090" creationId="{00000000-0000-0000-0000-000000000000}"/>
          </ac:spMkLst>
        </pc:spChg>
      </pc:sldChg>
      <pc:sldChg chg="modSp mod">
        <pc:chgData name="Filip Czernicki" userId="9ae1e623-c8b9-4df1-bf79-691649363474" providerId="ADAL" clId="{DB865D4D-C608-4CA9-909E-37316CBB8D6C}" dt="2022-01-31T18:49:13.509" v="738" actId="207"/>
        <pc:sldMkLst>
          <pc:docMk/>
          <pc:sldMk cId="1059700124" sldId="390"/>
        </pc:sldMkLst>
        <pc:spChg chg="mod">
          <ac:chgData name="Filip Czernicki" userId="9ae1e623-c8b9-4df1-bf79-691649363474" providerId="ADAL" clId="{DB865D4D-C608-4CA9-909E-37316CBB8D6C}" dt="2022-01-31T18:49:13.509" v="738" actId="207"/>
          <ac:spMkLst>
            <pc:docMk/>
            <pc:sldMk cId="1059700124" sldId="390"/>
            <ac:spMk id="89090" creationId="{00000000-0000-0000-0000-000000000000}"/>
          </ac:spMkLst>
        </pc:spChg>
      </pc:sldChg>
      <pc:sldChg chg="modSp mod">
        <pc:chgData name="Filip Czernicki" userId="9ae1e623-c8b9-4df1-bf79-691649363474" providerId="ADAL" clId="{DB865D4D-C608-4CA9-909E-37316CBB8D6C}" dt="2022-01-31T18:49:48.664" v="739" actId="207"/>
        <pc:sldMkLst>
          <pc:docMk/>
          <pc:sldMk cId="2488847999" sldId="391"/>
        </pc:sldMkLst>
        <pc:spChg chg="mod">
          <ac:chgData name="Filip Czernicki" userId="9ae1e623-c8b9-4df1-bf79-691649363474" providerId="ADAL" clId="{DB865D4D-C608-4CA9-909E-37316CBB8D6C}" dt="2022-01-31T18:49:48.664" v="739" actId="207"/>
          <ac:spMkLst>
            <pc:docMk/>
            <pc:sldMk cId="2488847999" sldId="391"/>
            <ac:spMk id="87046" creationId="{00000000-0000-0000-0000-000000000000}"/>
          </ac:spMkLst>
        </pc:spChg>
      </pc:sldChg>
      <pc:sldChg chg="modSp mod">
        <pc:chgData name="Filip Czernicki" userId="9ae1e623-c8b9-4df1-bf79-691649363474" providerId="ADAL" clId="{DB865D4D-C608-4CA9-909E-37316CBB8D6C}" dt="2022-01-31T18:49:00.566" v="737" actId="207"/>
        <pc:sldMkLst>
          <pc:docMk/>
          <pc:sldMk cId="3589410642" sldId="393"/>
        </pc:sldMkLst>
        <pc:spChg chg="mod">
          <ac:chgData name="Filip Czernicki" userId="9ae1e623-c8b9-4df1-bf79-691649363474" providerId="ADAL" clId="{DB865D4D-C608-4CA9-909E-37316CBB8D6C}" dt="2022-01-31T18:49:00.566" v="737" actId="207"/>
          <ac:spMkLst>
            <pc:docMk/>
            <pc:sldMk cId="3589410642" sldId="393"/>
            <ac:spMk id="8909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2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8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5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0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3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55"/>
          <c:h val="0.6761904761904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2"/>
              <c:layout>
                <c:manualLayout>
                  <c:x val="-1.7935860233985301E-2"/>
                  <c:y val="2.2247252814627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F1-4FEB-8BD7-D5778ED3B5E2}"/>
                </c:ext>
              </c:extLst>
            </c:dLbl>
            <c:dLbl>
              <c:idx val="3"/>
              <c:layout>
                <c:manualLayout>
                  <c:x val="5.9786200779951004E-3"/>
                  <c:y val="1.1123626407313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F1-4FEB-8BD7-D5778ED3B5E2}"/>
                </c:ext>
              </c:extLst>
            </c:dLbl>
            <c:dLbl>
              <c:idx val="4"/>
              <c:layout>
                <c:manualLayout>
                  <c:x val="2.9893100389974956E-3"/>
                  <c:y val="3.7078754691046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F1-4FEB-8BD7-D5778ED3B5E2}"/>
                </c:ext>
              </c:extLst>
            </c:dLbl>
            <c:dLbl>
              <c:idx val="9"/>
              <c:layout>
                <c:manualLayout>
                  <c:x val="1.1957240155990092E-2"/>
                  <c:y val="7.4157509382092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2B-4407-87D6-3B1DE95A38BA}"/>
                </c:ext>
              </c:extLst>
            </c:dLbl>
            <c:dLbl>
              <c:idx val="10"/>
              <c:layout>
                <c:manualLayout>
                  <c:x val="2.0925170272982851E-2"/>
                  <c:y val="-1.853937734552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2B-4407-87D6-3B1DE95A38BA}"/>
                </c:ext>
              </c:extLst>
            </c:dLbl>
            <c:dLbl>
              <c:idx val="11"/>
              <c:layout>
                <c:manualLayout>
                  <c:x val="1.1957240155990201E-2"/>
                  <c:y val="1.1123626407313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F1-4FEB-8BD7-D5778ED3B5E2}"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  <c:pt idx="16">
                  <c:v>2547</c:v>
                </c:pt>
                <c:pt idx="17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2B-4407-87D6-3B1DE95A3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52152"/>
        <c:axId val="423950976"/>
      </c:barChart>
      <c:catAx>
        <c:axId val="42395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21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35E-45FE-AFDA-30F7B64A4D15}"/>
                </c:ext>
              </c:extLst>
            </c:dLbl>
            <c:dLbl>
              <c:idx val="1"/>
              <c:layout>
                <c:manualLayout>
                  <c:x val="-8.0357618499030378E-2"/>
                  <c:y val="-0.1283869047619047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90%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35E-45FE-AFDA-30F7B64A4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62</c:v>
                </c:pt>
                <c:pt idx="1">
                  <c:v>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5E-45FE-AFDA-30F7B64A4D1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27E-2"/>
                  <c:y val="-7.3952586306339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97-4301-8C90-A3737F96B4EF}"/>
                </c:ext>
              </c:extLst>
            </c:dLbl>
            <c:dLbl>
              <c:idx val="1"/>
              <c:layout>
                <c:manualLayout>
                  <c:x val="-5.7723551882747436E-2"/>
                  <c:y val="-6.2579441442890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97-4301-8C90-A3737F96B4EF}"/>
                </c:ext>
              </c:extLst>
            </c:dLbl>
            <c:dLbl>
              <c:idx val="2"/>
              <c:layout>
                <c:manualLayout>
                  <c:x val="-6.7271915769947496E-2"/>
                  <c:y val="-8.7506779229427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97-4301-8C90-A3737F96B4EF}"/>
                </c:ext>
              </c:extLst>
            </c:dLbl>
            <c:dLbl>
              <c:idx val="3"/>
              <c:layout>
                <c:manualLayout>
                  <c:x val="-7.1464566929133944E-2"/>
                  <c:y val="-6.749912259867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97-4301-8C90-A3737F96B4EF}"/>
                </c:ext>
              </c:extLst>
            </c:dLbl>
            <c:dLbl>
              <c:idx val="4"/>
              <c:layout>
                <c:manualLayout>
                  <c:x val="-8.043377251110935E-2"/>
                  <c:y val="-6.2952843497162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97-4301-8C90-A3737F96B4EF}"/>
                </c:ext>
              </c:extLst>
            </c:dLbl>
            <c:dLbl>
              <c:idx val="5"/>
              <c:layout>
                <c:manualLayout>
                  <c:x val="-4.8493720915237862E-2"/>
                  <c:y val="-7.847081471287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97-4301-8C90-A3737F96B4EF}"/>
                </c:ext>
              </c:extLst>
            </c:dLbl>
            <c:dLbl>
              <c:idx val="6"/>
              <c:layout>
                <c:manualLayout>
                  <c:x val="-4.3564356435643561E-2"/>
                  <c:y val="-6.333497281146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97-4301-8C90-A3737F96B4EF}"/>
                </c:ext>
              </c:extLst>
            </c:dLbl>
            <c:dLbl>
              <c:idx val="7"/>
              <c:layout>
                <c:manualLayout>
                  <c:x val="-5.5445544554455446E-2"/>
                  <c:y val="-5.541810121003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97-4301-8C90-A3737F96B4EF}"/>
                </c:ext>
              </c:extLst>
            </c:dLbl>
            <c:dLbl>
              <c:idx val="8"/>
              <c:layout>
                <c:manualLayout>
                  <c:x val="-4.7524752475247505E-2"/>
                  <c:y val="-3.9584358007167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97-4301-8C90-A3737F96B4EF}"/>
                </c:ext>
              </c:extLst>
            </c:dLbl>
            <c:dLbl>
              <c:idx val="9"/>
              <c:layout>
                <c:manualLayout>
                  <c:x val="-3.9352452293041067E-2"/>
                  <c:y val="-6.3334972811468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97-4301-8C90-A3737F96B4EF}"/>
                </c:ext>
              </c:extLst>
            </c:dLbl>
            <c:dLbl>
              <c:idx val="10"/>
              <c:layout>
                <c:manualLayout>
                  <c:x val="-2.932576148842481E-2"/>
                  <c:y val="-2.7709050605017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97-4301-8C90-A3737F96B4EF}"/>
                </c:ext>
              </c:extLst>
            </c:dLbl>
            <c:dLbl>
              <c:idx val="11"/>
              <c:layout>
                <c:manualLayout>
                  <c:x val="0"/>
                  <c:y val="-3.166748640573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97-4301-8C90-A3737F96B4EF}"/>
                </c:ext>
              </c:extLst>
            </c:dLbl>
            <c:dLbl>
              <c:idx val="12"/>
              <c:layout>
                <c:manualLayout>
                  <c:x val="-3.9101015317899848E-2"/>
                  <c:y val="-4.750122960860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97-4301-8C90-A3737F96B4EF}"/>
                </c:ext>
              </c:extLst>
            </c:dLbl>
            <c:dLbl>
              <c:idx val="13"/>
              <c:layout>
                <c:manualLayout>
                  <c:x val="0"/>
                  <c:y val="-6.7293408612184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97-4301-8C90-A3737F96B4EF}"/>
                </c:ext>
              </c:extLst>
            </c:dLbl>
            <c:dLbl>
              <c:idx val="14"/>
              <c:layout>
                <c:manualLayout>
                  <c:x val="0"/>
                  <c:y val="-3.958435800716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197-4301-8C90-A3737F96B4EF}"/>
                </c:ext>
              </c:extLst>
            </c:dLbl>
            <c:dLbl>
              <c:idx val="15"/>
              <c:layout>
                <c:manualLayout>
                  <c:x val="-4.2359433261058031E-2"/>
                  <c:y val="3.16674864057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197-4301-8C90-A3737F96B4EF}"/>
                </c:ext>
              </c:extLst>
            </c:dLbl>
            <c:dLbl>
              <c:idx val="16"/>
              <c:layout>
                <c:manualLayout>
                  <c:x val="-4.5617851204216339E-2"/>
                  <c:y val="-4.750122960860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197-4301-8C90-A3737F96B4EF}"/>
                </c:ext>
              </c:extLst>
            </c:dLbl>
            <c:dLbl>
              <c:idx val="17"/>
              <c:layout>
                <c:manualLayout>
                  <c:x val="-1.3033671772633241E-2"/>
                  <c:y val="-3.5625922206450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E8-4F62-8BC8-958A85D011A2}"/>
                </c:ext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180</c:v>
                </c:pt>
                <c:pt idx="1">
                  <c:v>215</c:v>
                </c:pt>
                <c:pt idx="2">
                  <c:v>225</c:v>
                </c:pt>
                <c:pt idx="3">
                  <c:v>222</c:v>
                </c:pt>
                <c:pt idx="4">
                  <c:v>271</c:v>
                </c:pt>
                <c:pt idx="5">
                  <c:v>285</c:v>
                </c:pt>
                <c:pt idx="6">
                  <c:v>257</c:v>
                </c:pt>
                <c:pt idx="7">
                  <c:v>295</c:v>
                </c:pt>
                <c:pt idx="8">
                  <c:v>257</c:v>
                </c:pt>
                <c:pt idx="9">
                  <c:v>279</c:v>
                </c:pt>
                <c:pt idx="10">
                  <c:v>273</c:v>
                </c:pt>
                <c:pt idx="11">
                  <c:v>238</c:v>
                </c:pt>
                <c:pt idx="12">
                  <c:v>192</c:v>
                </c:pt>
                <c:pt idx="13">
                  <c:v>197</c:v>
                </c:pt>
                <c:pt idx="14">
                  <c:v>156</c:v>
                </c:pt>
                <c:pt idx="15">
                  <c:v>102</c:v>
                </c:pt>
                <c:pt idx="16">
                  <c:v>109</c:v>
                </c:pt>
                <c:pt idx="17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F197-4301-8C90-A3737F96B4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52E-2"/>
                  <c:y val="-7.8470640397765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197-4301-8C90-A3737F96B4EF}"/>
                </c:ext>
              </c:extLst>
            </c:dLbl>
            <c:dLbl>
              <c:idx val="1"/>
              <c:layout>
                <c:manualLayout>
                  <c:x val="-6.3078818118032273E-2"/>
                  <c:y val="-0.107627999294338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197-4301-8C90-A3737F96B4EF}"/>
                </c:ext>
              </c:extLst>
            </c:dLbl>
            <c:dLbl>
              <c:idx val="2"/>
              <c:layout>
                <c:manualLayout>
                  <c:x val="-6.4127261681897363E-2"/>
                  <c:y val="-7.987637488358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197-4301-8C90-A3737F96B4EF}"/>
                </c:ext>
              </c:extLst>
            </c:dLbl>
            <c:dLbl>
              <c:idx val="3"/>
              <c:layout>
                <c:manualLayout>
                  <c:x val="-4.7004911514773533E-2"/>
                  <c:y val="-9.6713937247260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197-4301-8C90-A3737F96B4EF}"/>
                </c:ext>
              </c:extLst>
            </c:dLbl>
            <c:dLbl>
              <c:idx val="4"/>
              <c:layout>
                <c:manualLayout>
                  <c:x val="-3.4540578467295552E-2"/>
                  <c:y val="-8.5097642455377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197-4301-8C90-A3737F96B4EF}"/>
                </c:ext>
              </c:extLst>
            </c:dLbl>
            <c:dLbl>
              <c:idx val="5"/>
              <c:layout>
                <c:manualLayout>
                  <c:x val="-3.1565603804474977E-2"/>
                  <c:y val="-8.3634267960545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197-4301-8C90-A3737F96B4EF}"/>
                </c:ext>
              </c:extLst>
            </c:dLbl>
            <c:dLbl>
              <c:idx val="6"/>
              <c:layout>
                <c:manualLayout>
                  <c:x val="-1.9801980198019827E-2"/>
                  <c:y val="-7.1251844412901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197-4301-8C90-A3737F96B4EF}"/>
                </c:ext>
              </c:extLst>
            </c:dLbl>
            <c:dLbl>
              <c:idx val="7"/>
              <c:layout>
                <c:manualLayout>
                  <c:x val="-3.5643564356435641E-2"/>
                  <c:y val="-7.9168716014335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197-4301-8C90-A3737F96B4EF}"/>
                </c:ext>
              </c:extLst>
            </c:dLbl>
            <c:dLbl>
              <c:idx val="8"/>
              <c:layout>
                <c:manualLayout>
                  <c:x val="-4.7524752475247505E-2"/>
                  <c:y val="-9.5002459217202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197-4301-8C90-A3737F96B4EF}"/>
                </c:ext>
              </c:extLst>
            </c:dLbl>
            <c:dLbl>
              <c:idx val="9"/>
              <c:layout>
                <c:manualLayout>
                  <c:x val="-1.9801980198019827E-2"/>
                  <c:y val="-8.7085587615768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197-4301-8C90-A3737F96B4EF}"/>
                </c:ext>
              </c:extLst>
            </c:dLbl>
            <c:dLbl>
              <c:idx val="10"/>
              <c:layout>
                <c:manualLayout>
                  <c:x val="-9.7752538294749412E-3"/>
                  <c:y val="-8.7085587615768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197-4301-8C90-A3737F96B4EF}"/>
                </c:ext>
              </c:extLst>
            </c:dLbl>
            <c:dLbl>
              <c:idx val="11"/>
              <c:layout>
                <c:manualLayout>
                  <c:x val="-3.584285394308339E-2"/>
                  <c:y val="-3.166748640573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197-4301-8C90-A3737F96B4EF}"/>
                </c:ext>
              </c:extLst>
            </c:dLbl>
            <c:dLbl>
              <c:idx val="12"/>
              <c:layout>
                <c:manualLayout>
                  <c:x val="-3.2584179431583107E-2"/>
                  <c:y val="-5.5418101210034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197-4301-8C90-A3737F96B4EF}"/>
                </c:ext>
              </c:extLst>
            </c:dLbl>
            <c:dLbl>
              <c:idx val="13"/>
              <c:layout>
                <c:manualLayout>
                  <c:x val="-2.9325761488424792E-2"/>
                  <c:y val="-4.750122960860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197-4301-8C90-A3737F96B4EF}"/>
                </c:ext>
              </c:extLst>
            </c:dLbl>
            <c:dLbl>
              <c:idx val="14"/>
              <c:layout>
                <c:manualLayout>
                  <c:x val="-3.5842597374741408E-2"/>
                  <c:y val="-3.166748640573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197-4301-8C90-A3737F96B4EF}"/>
                </c:ext>
              </c:extLst>
            </c:dLbl>
            <c:dLbl>
              <c:idx val="15"/>
              <c:layout>
                <c:manualLayout>
                  <c:x val="-3.9101015317899723E-2"/>
                  <c:y val="-1.97921790035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197-4301-8C90-A3737F96B4EF}"/>
                </c:ext>
              </c:extLst>
            </c:dLbl>
            <c:dLbl>
              <c:idx val="16"/>
              <c:layout>
                <c:manualLayout>
                  <c:x val="-2.6067343545266481E-2"/>
                  <c:y val="-3.562592220645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197-4301-8C90-A3737F96B4EF}"/>
                </c:ext>
              </c:extLst>
            </c:dLbl>
            <c:dLbl>
              <c:idx val="17"/>
              <c:layout>
                <c:manualLayout>
                  <c:x val="0"/>
                  <c:y val="-1.9792179003583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E8-4F62-8BC8-958A85D011A2}"/>
                </c:ext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27</c:v>
                </c:pt>
                <c:pt idx="4">
                  <c:v>33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37</c:v>
                </c:pt>
                <c:pt idx="9">
                  <c:v>40</c:v>
                </c:pt>
                <c:pt idx="10">
                  <c:v>41</c:v>
                </c:pt>
                <c:pt idx="11">
                  <c:v>23</c:v>
                </c:pt>
                <c:pt idx="12">
                  <c:v>33</c:v>
                </c:pt>
                <c:pt idx="13">
                  <c:v>25</c:v>
                </c:pt>
                <c:pt idx="14">
                  <c:v>22</c:v>
                </c:pt>
                <c:pt idx="15">
                  <c:v>17</c:v>
                </c:pt>
                <c:pt idx="16">
                  <c:v>20</c:v>
                </c:pt>
                <c:pt idx="17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F197-4301-8C90-A3737F96B4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9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5">
                <a:noFill/>
              </a:ln>
            </c:spPr>
          </c:downBars>
        </c:upDownBars>
        <c:marker val="1"/>
        <c:smooth val="0"/>
        <c:axId val="432297160"/>
        <c:axId val="432297552"/>
      </c:lineChart>
      <c:catAx>
        <c:axId val="43229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7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716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10911845798518E-2"/>
          <c:y val="1.731139991502220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</c:v>
                </c:pt>
                <c:pt idx="1">
                  <c:v>20</c:v>
                </c:pt>
                <c:pt idx="2">
                  <c:v>8</c:v>
                </c:pt>
                <c:pt idx="3">
                  <c:v>1</c:v>
                </c:pt>
                <c:pt idx="4">
                  <c:v>7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B-4173-BD11-17A85C1BD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93240"/>
        <c:axId val="432294808"/>
      </c:barChart>
      <c:catAx>
        <c:axId val="432293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4808"/>
        <c:crosses val="autoZero"/>
        <c:auto val="1"/>
        <c:lblAlgn val="ctr"/>
        <c:lblOffset val="100"/>
        <c:tickMarkSkip val="1"/>
        <c:noMultiLvlLbl val="0"/>
      </c:catAx>
      <c:valAx>
        <c:axId val="432294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324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1745341731618"/>
          <c:y val="6.7458686649028404E-2"/>
          <c:w val="0.83962264150943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350212680137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3-4DA4-816C-F0359146A4C2}"/>
                </c:ext>
              </c:extLst>
            </c:dLbl>
            <c:dLbl>
              <c:idx val="1"/>
              <c:layout>
                <c:manualLayout>
                  <c:x val="-5.1002177919249526E-2"/>
                  <c:y val="-7.4555134049539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3-4DA4-816C-F0359146A4C2}"/>
                </c:ext>
              </c:extLst>
            </c:dLbl>
            <c:dLbl>
              <c:idx val="2"/>
              <c:layout>
                <c:manualLayout>
                  <c:x val="-5.5029988272742497E-2"/>
                  <c:y val="-7.746947623449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3-4DA4-816C-F0359146A4C2}"/>
                </c:ext>
              </c:extLst>
            </c:dLbl>
            <c:dLbl>
              <c:idx val="3"/>
              <c:layout>
                <c:manualLayout>
                  <c:x val="-2.8722063997319473E-2"/>
                  <c:y val="-9.142242341164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3-4DA4-816C-F0359146A4C2}"/>
                </c:ext>
              </c:extLst>
            </c:dLbl>
            <c:dLbl>
              <c:idx val="4"/>
              <c:layout>
                <c:manualLayout>
                  <c:x val="-7.142268386664441E-2"/>
                  <c:y val="-7.6432783958685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73-4DA4-816C-F0359146A4C2}"/>
                </c:ext>
              </c:extLst>
            </c:dLbl>
            <c:dLbl>
              <c:idx val="5"/>
              <c:layout>
                <c:manualLayout>
                  <c:x val="-4.6808510638297871E-2"/>
                  <c:y val="-5.263157894736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73-4DA4-816C-F0359146A4C2}"/>
                </c:ext>
              </c:extLst>
            </c:dLbl>
            <c:dLbl>
              <c:idx val="6"/>
              <c:layout>
                <c:manualLayout>
                  <c:x val="-2.1276595744680847E-2"/>
                  <c:y val="-6.0728744939271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73-4DA4-816C-F0359146A4C2}"/>
                </c:ext>
              </c:extLst>
            </c:dLbl>
            <c:dLbl>
              <c:idx val="7"/>
              <c:layout>
                <c:manualLayout>
                  <c:x val="-4.2553191489361722E-2"/>
                  <c:y val="-3.238866396761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73-4DA4-816C-F0359146A4C2}"/>
                </c:ext>
              </c:extLst>
            </c:dLbl>
            <c:dLbl>
              <c:idx val="8"/>
              <c:layout>
                <c:manualLayout>
                  <c:x val="-5.3742388024229003E-2"/>
                  <c:y val="-4.8582995951417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73-4DA4-816C-F0359146A4C2}"/>
                </c:ext>
              </c:extLst>
            </c:dLbl>
            <c:dLbl>
              <c:idx val="9"/>
              <c:layout>
                <c:manualLayout>
                  <c:x val="-4.4488241065368084E-2"/>
                  <c:y val="-3.643724696356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73-4DA4-816C-F0359146A4C2}"/>
                </c:ext>
              </c:extLst>
            </c:dLbl>
            <c:dLbl>
              <c:idx val="10"/>
              <c:layout>
                <c:manualLayout>
                  <c:x val="-4.7910413455011847E-2"/>
                  <c:y val="-3.238866396761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73-4DA4-816C-F0359146A4C2}"/>
                </c:ext>
              </c:extLst>
            </c:dLbl>
            <c:dLbl>
              <c:idx val="11"/>
              <c:layout>
                <c:manualLayout>
                  <c:x val="-2.3955206727505889E-2"/>
                  <c:y val="4.858299595141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73-4DA4-816C-F0359146A4C2}"/>
                </c:ext>
              </c:extLst>
            </c:dLbl>
            <c:dLbl>
              <c:idx val="12"/>
              <c:layout>
                <c:manualLayout>
                  <c:x val="-4.7910413455011791E-2"/>
                  <c:y val="-6.072874493927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73-4DA4-816C-F0359146A4C2}"/>
                </c:ext>
              </c:extLst>
            </c:dLbl>
            <c:dLbl>
              <c:idx val="13"/>
              <c:layout>
                <c:manualLayout>
                  <c:x val="-1.7110861948218616E-2"/>
                  <c:y val="-5.263157894736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73-4DA4-816C-F0359146A4C2}"/>
                </c:ext>
              </c:extLst>
            </c:dLbl>
            <c:dLbl>
              <c:idx val="14"/>
              <c:layout>
                <c:manualLayout>
                  <c:x val="-4.7910413455011895E-2"/>
                  <c:y val="-8.906882591093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73-4DA4-816C-F0359146A4C2}"/>
                </c:ext>
              </c:extLst>
            </c:dLbl>
            <c:dLbl>
              <c:idx val="15"/>
              <c:layout>
                <c:manualLayout>
                  <c:x val="-9.9242999299667373E-2"/>
                  <c:y val="-2.4291497975708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73-4DA4-816C-F0359146A4C2}"/>
                </c:ext>
              </c:extLst>
            </c:dLbl>
            <c:dLbl>
              <c:idx val="16"/>
              <c:layout>
                <c:manualLayout>
                  <c:x val="-6.159910301358669E-2"/>
                  <c:y val="-4.0485829959514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5F-4FF6-87B4-B92CC0764521}"/>
                </c:ext>
              </c:extLst>
            </c:dLbl>
            <c:spPr>
              <a:noFill/>
              <a:ln w="25133">
                <a:noFill/>
              </a:ln>
            </c:spPr>
            <c:txPr>
              <a:bodyPr/>
              <a:lstStyle/>
              <a:p>
                <a:pPr>
                  <a:defRPr sz="10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32</c:v>
                </c:pt>
                <c:pt idx="1">
                  <c:v>38</c:v>
                </c:pt>
                <c:pt idx="2">
                  <c:v>43</c:v>
                </c:pt>
                <c:pt idx="3">
                  <c:v>32</c:v>
                </c:pt>
                <c:pt idx="4">
                  <c:v>43</c:v>
                </c:pt>
                <c:pt idx="5">
                  <c:v>61</c:v>
                </c:pt>
                <c:pt idx="6">
                  <c:v>51</c:v>
                </c:pt>
                <c:pt idx="7">
                  <c:v>47</c:v>
                </c:pt>
                <c:pt idx="8">
                  <c:v>48</c:v>
                </c:pt>
                <c:pt idx="9">
                  <c:v>54</c:v>
                </c:pt>
                <c:pt idx="10">
                  <c:v>66</c:v>
                </c:pt>
                <c:pt idx="11">
                  <c:v>59</c:v>
                </c:pt>
                <c:pt idx="12">
                  <c:v>67</c:v>
                </c:pt>
                <c:pt idx="13">
                  <c:v>54</c:v>
                </c:pt>
                <c:pt idx="14">
                  <c:v>41</c:v>
                </c:pt>
                <c:pt idx="15">
                  <c:v>31</c:v>
                </c:pt>
                <c:pt idx="16">
                  <c:v>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3673-4DA4-816C-F0359146A4C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3829787234042562E-2"/>
                  <c:y val="-2.834008097165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73-4DA4-816C-F0359146A4C2}"/>
                </c:ext>
              </c:extLst>
            </c:dLbl>
            <c:dLbl>
              <c:idx val="1"/>
              <c:layout>
                <c:manualLayout>
                  <c:x val="-3.8297872340425532E-2"/>
                  <c:y val="-1.6194331983805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73-4DA4-816C-F0359146A4C2}"/>
                </c:ext>
              </c:extLst>
            </c:dLbl>
            <c:dLbl>
              <c:idx val="2"/>
              <c:layout>
                <c:manualLayout>
                  <c:x val="-3.8297872340425552E-2"/>
                  <c:y val="-5.6680161943319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73-4DA4-816C-F0359146A4C2}"/>
                </c:ext>
              </c:extLst>
            </c:dLbl>
            <c:dLbl>
              <c:idx val="3"/>
              <c:layout>
                <c:manualLayout>
                  <c:x val="-3.4042553191489362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73-4DA4-816C-F0359146A4C2}"/>
                </c:ext>
              </c:extLst>
            </c:dLbl>
            <c:dLbl>
              <c:idx val="4"/>
              <c:layout>
                <c:manualLayout>
                  <c:x val="-3.4042553191489362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73-4DA4-816C-F0359146A4C2}"/>
                </c:ext>
              </c:extLst>
            </c:dLbl>
            <c:dLbl>
              <c:idx val="5"/>
              <c:layout>
                <c:manualLayout>
                  <c:x val="-5.5319148936170223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73-4DA4-816C-F0359146A4C2}"/>
                </c:ext>
              </c:extLst>
            </c:dLbl>
            <c:dLbl>
              <c:idx val="6"/>
              <c:layout>
                <c:manualLayout>
                  <c:x val="-5.5319148936170293E-2"/>
                  <c:y val="-4.048582995951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73-4DA4-816C-F0359146A4C2}"/>
                </c:ext>
              </c:extLst>
            </c:dLbl>
            <c:dLbl>
              <c:idx val="7"/>
              <c:layout>
                <c:manualLayout>
                  <c:x val="-5.5319148936170223E-2"/>
                  <c:y val="-2.834008097165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673-4DA4-816C-F0359146A4C2}"/>
                </c:ext>
              </c:extLst>
            </c:dLbl>
            <c:dLbl>
              <c:idx val="8"/>
              <c:layout>
                <c:manualLayout>
                  <c:x val="-5.106382978723404E-2"/>
                  <c:y val="-3.2388663967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73-4DA4-816C-F0359146A4C2}"/>
                </c:ext>
              </c:extLst>
            </c:dLbl>
            <c:dLbl>
              <c:idx val="9"/>
              <c:layout>
                <c:manualLayout>
                  <c:x val="-2.0533034337862188E-2"/>
                  <c:y val="-3.2388663967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673-4DA4-816C-F0359146A4C2}"/>
                </c:ext>
              </c:extLst>
            </c:dLbl>
            <c:dLbl>
              <c:idx val="10"/>
              <c:layout>
                <c:manualLayout>
                  <c:x val="-1.7110861948218505E-2"/>
                  <c:y val="-4.858299595141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673-4DA4-816C-F0359146A4C2}"/>
                </c:ext>
              </c:extLst>
            </c:dLbl>
            <c:dLbl>
              <c:idx val="11"/>
              <c:layout>
                <c:manualLayout>
                  <c:x val="-1.7110861948218623E-2"/>
                  <c:y val="-4.4534412955465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73-4DA4-816C-F0359146A4C2}"/>
                </c:ext>
              </c:extLst>
            </c:dLbl>
            <c:dLbl>
              <c:idx val="12"/>
              <c:layout>
                <c:manualLayout>
                  <c:x val="-3.0799551506793279E-2"/>
                  <c:y val="-5.668016194331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73-4DA4-816C-F0359146A4C2}"/>
                </c:ext>
              </c:extLst>
            </c:dLbl>
            <c:dLbl>
              <c:idx val="13"/>
              <c:layout>
                <c:manualLayout>
                  <c:x val="-3.4221723896437108E-2"/>
                  <c:y val="-5.668016194331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673-4DA4-816C-F0359146A4C2}"/>
                </c:ext>
              </c:extLst>
            </c:dLbl>
            <c:dLbl>
              <c:idx val="14"/>
              <c:layout>
                <c:manualLayout>
                  <c:x val="-3.4221723896437108E-2"/>
                  <c:y val="-6.072874493927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673-4DA4-816C-F0359146A4C2}"/>
                </c:ext>
              </c:extLst>
            </c:dLbl>
            <c:dLbl>
              <c:idx val="15"/>
              <c:layout>
                <c:manualLayout>
                  <c:x val="-3.7643896286080676E-2"/>
                  <c:y val="-6.477732793522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673-4DA4-816C-F0359146A4C2}"/>
                </c:ext>
              </c:extLst>
            </c:dLbl>
            <c:dLbl>
              <c:idx val="16"/>
              <c:layout>
                <c:manualLayout>
                  <c:x val="-3.7643896286080676E-2"/>
                  <c:y val="-6.477732793522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5F-4FF6-87B4-B92CC07645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6</c:v>
                </c:pt>
                <c:pt idx="10">
                  <c:v>7</c:v>
                </c:pt>
                <c:pt idx="11">
                  <c:v>5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1-3673-4DA4-816C-F0359146A4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5">
                <a:noFill/>
              </a:ln>
            </c:spPr>
          </c:downBars>
        </c:upDownBars>
        <c:marker val="1"/>
        <c:smooth val="0"/>
        <c:axId val="432291672"/>
        <c:axId val="432292064"/>
      </c:lineChart>
      <c:catAx>
        <c:axId val="432291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2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2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167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77</c:v>
                </c:pt>
                <c:pt idx="1">
                  <c:v>100</c:v>
                </c:pt>
                <c:pt idx="2">
                  <c:v>80</c:v>
                </c:pt>
                <c:pt idx="3">
                  <c:v>68</c:v>
                </c:pt>
                <c:pt idx="4">
                  <c:v>208</c:v>
                </c:pt>
                <c:pt idx="5">
                  <c:v>218</c:v>
                </c:pt>
                <c:pt idx="6">
                  <c:v>233</c:v>
                </c:pt>
                <c:pt idx="7">
                  <c:v>276</c:v>
                </c:pt>
                <c:pt idx="8">
                  <c:v>117</c:v>
                </c:pt>
                <c:pt idx="9">
                  <c:v>110</c:v>
                </c:pt>
                <c:pt idx="10">
                  <c:v>159</c:v>
                </c:pt>
                <c:pt idx="11">
                  <c:v>142</c:v>
                </c:pt>
                <c:pt idx="12">
                  <c:v>99</c:v>
                </c:pt>
                <c:pt idx="13">
                  <c:v>59</c:v>
                </c:pt>
                <c:pt idx="14">
                  <c:v>64</c:v>
                </c:pt>
                <c:pt idx="15">
                  <c:v>96</c:v>
                </c:pt>
                <c:pt idx="16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0-4FCA-ABD3-70F7C4F70D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301472"/>
        <c:axId val="432292848"/>
      </c:barChart>
      <c:catAx>
        <c:axId val="43230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2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147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30</c:v>
                </c:pt>
                <c:pt idx="1">
                  <c:v>20</c:v>
                </c:pt>
                <c:pt idx="2">
                  <c:v>18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96-49EC-AF02-4F25CBD8B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97944"/>
        <c:axId val="432298336"/>
      </c:barChart>
      <c:catAx>
        <c:axId val="432297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8336"/>
        <c:crosses val="autoZero"/>
        <c:auto val="1"/>
        <c:lblAlgn val="ctr"/>
        <c:lblOffset val="100"/>
        <c:tickMarkSkip val="1"/>
        <c:noMultiLvlLbl val="0"/>
      </c:catAx>
      <c:valAx>
        <c:axId val="43229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794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33</c:v>
                </c:pt>
                <c:pt idx="1">
                  <c:v>131</c:v>
                </c:pt>
                <c:pt idx="2">
                  <c:v>205</c:v>
                </c:pt>
                <c:pt idx="3">
                  <c:v>167</c:v>
                </c:pt>
                <c:pt idx="4">
                  <c:v>200</c:v>
                </c:pt>
                <c:pt idx="5">
                  <c:v>107</c:v>
                </c:pt>
                <c:pt idx="6">
                  <c:v>119</c:v>
                </c:pt>
                <c:pt idx="7">
                  <c:v>140</c:v>
                </c:pt>
                <c:pt idx="8">
                  <c:v>209</c:v>
                </c:pt>
                <c:pt idx="9">
                  <c:v>248</c:v>
                </c:pt>
                <c:pt idx="10">
                  <c:v>271</c:v>
                </c:pt>
                <c:pt idx="11">
                  <c:v>352</c:v>
                </c:pt>
                <c:pt idx="12">
                  <c:v>215</c:v>
                </c:pt>
                <c:pt idx="13">
                  <c:v>310</c:v>
                </c:pt>
                <c:pt idx="14">
                  <c:v>113</c:v>
                </c:pt>
                <c:pt idx="15">
                  <c:v>103</c:v>
                </c:pt>
                <c:pt idx="16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F-4F2D-A346-9D242A1BE0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299120"/>
        <c:axId val="432293632"/>
      </c:barChart>
      <c:catAx>
        <c:axId val="43229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3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3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912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12-4046-8B84-E3F8A174A986}"/>
                </c:ext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12-4046-8B84-E3F8A174A986}"/>
                </c:ext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12-4046-8B84-E3F8A174A986}"/>
                </c:ext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12-4046-8B84-E3F8A174A986}"/>
                </c:ext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12-4046-8B84-E3F8A174A986}"/>
                </c:ext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12-4046-8B84-E3F8A174A986}"/>
                </c:ext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12-4046-8B84-E3F8A174A986}"/>
                </c:ext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12-4046-8B84-E3F8A174A986}"/>
                </c:ext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12-4046-8B84-E3F8A174A986}"/>
                </c:ext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12-4046-8B84-E3F8A174A986}"/>
                </c:ext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12-4046-8B84-E3F8A174A986}"/>
                </c:ext>
              </c:extLst>
            </c:dLbl>
            <c:dLbl>
              <c:idx val="11"/>
              <c:layout>
                <c:manualLayout>
                  <c:x val="-2.4216379479655659E-2"/>
                  <c:y val="-4.743083003952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12-4046-8B84-E3F8A174A986}"/>
                </c:ext>
              </c:extLst>
            </c:dLbl>
            <c:dLbl>
              <c:idx val="12"/>
              <c:layout>
                <c:manualLayout>
                  <c:x val="-3.8054310610887453E-2"/>
                  <c:y val="-5.138339920948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12-4046-8B84-E3F8A174A986}"/>
                </c:ext>
              </c:extLst>
            </c:dLbl>
            <c:dLbl>
              <c:idx val="13"/>
              <c:layout>
                <c:manualLayout>
                  <c:x val="-2.0756896696847701E-2"/>
                  <c:y val="-4.743083003952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12-4046-8B84-E3F8A174A986}"/>
                </c:ext>
              </c:extLst>
            </c:dLbl>
            <c:dLbl>
              <c:idx val="14"/>
              <c:layout>
                <c:manualLayout>
                  <c:x val="-3.1135345045271681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12-4046-8B84-E3F8A174A986}"/>
                </c:ext>
              </c:extLst>
            </c:dLbl>
            <c:dLbl>
              <c:idx val="15"/>
              <c:layout>
                <c:manualLayout>
                  <c:x val="-2.767586226246373E-2"/>
                  <c:y val="-3.5573122529644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12-4046-8B84-E3F8A174A986}"/>
                </c:ext>
              </c:extLst>
            </c:dLbl>
            <c:dLbl>
              <c:idx val="16"/>
              <c:layout>
                <c:manualLayout>
                  <c:x val="-1.3837931131231803E-2"/>
                  <c:y val="-5.53359683794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6-46FB-BF12-0A6F484E75AA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2021/2021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36</c:v>
                </c:pt>
                <c:pt idx="1">
                  <c:v>141</c:v>
                </c:pt>
                <c:pt idx="2">
                  <c:v>117</c:v>
                </c:pt>
                <c:pt idx="3">
                  <c:v>76</c:v>
                </c:pt>
                <c:pt idx="4">
                  <c:v>59</c:v>
                </c:pt>
                <c:pt idx="5">
                  <c:v>64</c:v>
                </c:pt>
                <c:pt idx="6">
                  <c:v>87</c:v>
                </c:pt>
                <c:pt idx="7">
                  <c:v>37</c:v>
                </c:pt>
                <c:pt idx="8">
                  <c:v>32</c:v>
                </c:pt>
                <c:pt idx="9">
                  <c:v>41</c:v>
                </c:pt>
                <c:pt idx="10">
                  <c:v>33</c:v>
                </c:pt>
                <c:pt idx="11">
                  <c:v>35</c:v>
                </c:pt>
                <c:pt idx="12">
                  <c:v>32</c:v>
                </c:pt>
                <c:pt idx="13">
                  <c:v>35</c:v>
                </c:pt>
                <c:pt idx="14">
                  <c:v>27</c:v>
                </c:pt>
                <c:pt idx="15">
                  <c:v>25</c:v>
                </c:pt>
                <c:pt idx="16">
                  <c:v>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7412-4046-8B84-E3F8A174A98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12-4046-8B84-E3F8A174A986}"/>
                </c:ext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12-4046-8B84-E3F8A174A986}"/>
                </c:ext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12-4046-8B84-E3F8A174A986}"/>
                </c:ext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12-4046-8B84-E3F8A174A986}"/>
                </c:ext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12-4046-8B84-E3F8A174A986}"/>
                </c:ext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12-4046-8B84-E3F8A174A986}"/>
                </c:ext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12-4046-8B84-E3F8A174A986}"/>
                </c:ext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12-4046-8B84-E3F8A174A986}"/>
                </c:ext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12-4046-8B84-E3F8A174A986}"/>
                </c:ext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12-4046-8B84-E3F8A174A986}"/>
                </c:ext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412-4046-8B84-E3F8A174A986}"/>
                </c:ext>
              </c:extLst>
            </c:dLbl>
            <c:dLbl>
              <c:idx val="11"/>
              <c:layout>
                <c:manualLayout>
                  <c:x val="-3.805431061088734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12-4046-8B84-E3F8A174A986}"/>
                </c:ext>
              </c:extLst>
            </c:dLbl>
            <c:dLbl>
              <c:idx val="12"/>
              <c:layout>
                <c:manualLayout>
                  <c:x val="-2.421637947965578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412-4046-8B84-E3F8A174A986}"/>
                </c:ext>
              </c:extLst>
            </c:dLbl>
            <c:dLbl>
              <c:idx val="13"/>
              <c:layout>
                <c:manualLayout>
                  <c:x val="-3.1135345045271556E-2"/>
                  <c:y val="-4.34782608695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12-4046-8B84-E3F8A174A986}"/>
                </c:ext>
              </c:extLst>
            </c:dLbl>
            <c:dLbl>
              <c:idx val="14"/>
              <c:layout>
                <c:manualLayout>
                  <c:x val="-3.1135345045271556E-2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412-4046-8B84-E3F8A174A986}"/>
                </c:ext>
              </c:extLst>
            </c:dLbl>
            <c:dLbl>
              <c:idx val="15"/>
              <c:layout>
                <c:manualLayout>
                  <c:x val="-1.3837931131231803E-2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12-4046-8B84-E3F8A174A986}"/>
                </c:ext>
              </c:extLst>
            </c:dLbl>
            <c:dLbl>
              <c:idx val="16"/>
              <c:layout>
                <c:manualLayout>
                  <c:x val="-1.0378448348423851E-2"/>
                  <c:y val="-3.5573122529644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B6-46FB-BF12-0A6F484E75AA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2021/2021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8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1-7412-4046-8B84-E3F8A174A9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32300296"/>
        <c:axId val="432295200"/>
      </c:lineChart>
      <c:catAx>
        <c:axId val="432300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5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5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029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18</c:v>
                </c:pt>
                <c:pt idx="2">
                  <c:v>8</c:v>
                </c:pt>
                <c:pt idx="3">
                  <c:v>3</c:v>
                </c:pt>
                <c:pt idx="4">
                  <c:v>10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10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E-438E-BF9E-A31EFC409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90104"/>
        <c:axId val="432300688"/>
      </c:barChart>
      <c:catAx>
        <c:axId val="432290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0688"/>
        <c:crosses val="autoZero"/>
        <c:auto val="1"/>
        <c:lblAlgn val="ctr"/>
        <c:lblOffset val="100"/>
        <c:tickMarkSkip val="1"/>
        <c:noMultiLvlLbl val="0"/>
      </c:catAx>
      <c:valAx>
        <c:axId val="43230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010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43</c:v>
                </c:pt>
                <c:pt idx="1">
                  <c:v>57</c:v>
                </c:pt>
                <c:pt idx="2">
                  <c:v>109</c:v>
                </c:pt>
                <c:pt idx="3">
                  <c:v>90</c:v>
                </c:pt>
                <c:pt idx="4">
                  <c:v>96</c:v>
                </c:pt>
                <c:pt idx="5">
                  <c:v>45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B-4890-90B1-C93F5344C6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313624"/>
        <c:axId val="432302648"/>
      </c:barChart>
      <c:catAx>
        <c:axId val="432313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2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02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362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54756993126531"/>
          <c:y val="5.1585696056767626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74-4D48-8231-7834185D6932}"/>
                </c:ext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4-4D48-8231-7834185D6932}"/>
                </c:ext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74-4D48-8231-7834185D6932}"/>
                </c:ext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74-4D48-8231-7834185D6932}"/>
                </c:ext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74-4D48-8231-7834185D6932}"/>
                </c:ext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74-4D48-8231-7834185D6932}"/>
                </c:ext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74-4D48-8231-7834185D6932}"/>
                </c:ext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74-4D48-8231-7834185D6932}"/>
                </c:ext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74-4D48-8231-7834185D6932}"/>
                </c:ext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74-4D48-8231-7834185D6932}"/>
                </c:ext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74-4D48-8231-7834185D6932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18</c:v>
                </c:pt>
                <c:pt idx="1">
                  <c:v>18</c:v>
                </c:pt>
                <c:pt idx="2">
                  <c:v>21</c:v>
                </c:pt>
                <c:pt idx="3">
                  <c:v>18</c:v>
                </c:pt>
                <c:pt idx="4">
                  <c:v>19</c:v>
                </c:pt>
                <c:pt idx="5">
                  <c:v>24</c:v>
                </c:pt>
                <c:pt idx="6">
                  <c:v>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F674-4D48-8231-7834185D69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74-4D48-8231-7834185D6932}"/>
                </c:ext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74-4D48-8231-7834185D6932}"/>
                </c:ext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674-4D48-8231-7834185D6932}"/>
                </c:ext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74-4D48-8231-7834185D6932}"/>
                </c:ext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674-4D48-8231-7834185D6932}"/>
                </c:ext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74-4D48-8231-7834185D6932}"/>
                </c:ext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674-4D48-8231-7834185D6932}"/>
                </c:ext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674-4D48-8231-7834185D6932}"/>
                </c:ext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674-4D48-8231-7834185D6932}"/>
                </c:ext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674-4D48-8231-7834185D6932}"/>
                </c:ext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674-4D48-8231-7834185D6932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F674-4D48-8231-7834185D69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32303824"/>
        <c:axId val="432312840"/>
      </c:lineChart>
      <c:catAx>
        <c:axId val="43230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2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12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382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4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  <c:pt idx="10">
                  <c:v>3428</c:v>
                </c:pt>
                <c:pt idx="11">
                  <c:v>3383</c:v>
                </c:pt>
                <c:pt idx="12">
                  <c:v>2709</c:v>
                </c:pt>
                <c:pt idx="13">
                  <c:v>1787</c:v>
                </c:pt>
                <c:pt idx="14">
                  <c:v>1568</c:v>
                </c:pt>
                <c:pt idx="15">
                  <c:v>1265</c:v>
                </c:pt>
                <c:pt idx="16">
                  <c:v>743</c:v>
                </c:pt>
                <c:pt idx="17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B-45D5-9460-80A6F737D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29696"/>
        <c:axId val="422934400"/>
      </c:barChart>
      <c:catAx>
        <c:axId val="422929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4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4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292969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E-4A8A-A1CC-8F184CF969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306960"/>
        <c:axId val="432309704"/>
      </c:barChart>
      <c:catAx>
        <c:axId val="43230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9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09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696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54756993126531"/>
          <c:y val="5.1585696056767626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42-4683-AF49-509918B99298}"/>
                </c:ext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2-4683-AF49-509918B99298}"/>
                </c:ext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42-4683-AF49-509918B99298}"/>
                </c:ext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2-4683-AF49-509918B99298}"/>
                </c:ext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2-4683-AF49-509918B99298}"/>
                </c:ext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42-4683-AF49-509918B99298}"/>
                </c:ext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42-4683-AF49-509918B99298}"/>
                </c:ext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42-4683-AF49-509918B99298}"/>
                </c:ext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42-4683-AF49-509918B99298}"/>
                </c:ext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42-4683-AF49-509918B99298}"/>
                </c:ext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42-4683-AF49-509918B99298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84</c:v>
                </c:pt>
                <c:pt idx="1">
                  <c:v>84</c:v>
                </c:pt>
                <c:pt idx="2">
                  <c:v>39</c:v>
                </c:pt>
                <c:pt idx="3">
                  <c:v>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4F42-4683-AF49-509918B992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42-4683-AF49-509918B99298}"/>
                </c:ext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42-4683-AF49-509918B99298}"/>
                </c:ext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42-4683-AF49-509918B99298}"/>
                </c:ext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42-4683-AF49-509918B99298}"/>
                </c:ext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42-4683-AF49-509918B99298}"/>
                </c:ext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42-4683-AF49-509918B99298}"/>
                </c:ext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F42-4683-AF49-509918B99298}"/>
                </c:ext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F42-4683-AF49-509918B99298}"/>
                </c:ext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F42-4683-AF49-509918B99298}"/>
                </c:ext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F42-4683-AF49-509918B99298}"/>
                </c:ext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F42-4683-AF49-509918B99298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4F42-4683-AF49-509918B992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32310488"/>
        <c:axId val="432313232"/>
      </c:lineChart>
      <c:catAx>
        <c:axId val="432310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13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048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</c:v>
                </c:pt>
                <c:pt idx="1">
                  <c:v>37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2-4FD7-A1C0-BF7D678E2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06176"/>
        <c:axId val="432310880"/>
      </c:barChart>
      <c:catAx>
        <c:axId val="43230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0880"/>
        <c:crosses val="autoZero"/>
        <c:auto val="1"/>
        <c:lblAlgn val="ctr"/>
        <c:lblOffset val="100"/>
        <c:tickMarkSkip val="1"/>
        <c:noMultiLvlLbl val="0"/>
      </c:catAx>
      <c:valAx>
        <c:axId val="4323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617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177</c:v>
                </c:pt>
                <c:pt idx="1">
                  <c:v>320</c:v>
                </c:pt>
                <c:pt idx="2">
                  <c:v>119</c:v>
                </c:pt>
                <c:pt idx="3">
                  <c:v>390</c:v>
                </c:pt>
                <c:pt idx="4">
                  <c:v>373</c:v>
                </c:pt>
                <c:pt idx="5">
                  <c:v>421</c:v>
                </c:pt>
                <c:pt idx="6">
                  <c:v>546</c:v>
                </c:pt>
                <c:pt idx="7">
                  <c:v>1095</c:v>
                </c:pt>
                <c:pt idx="8">
                  <c:v>995</c:v>
                </c:pt>
                <c:pt idx="9">
                  <c:v>773</c:v>
                </c:pt>
                <c:pt idx="10">
                  <c:v>687</c:v>
                </c:pt>
                <c:pt idx="11">
                  <c:v>839</c:v>
                </c:pt>
                <c:pt idx="12">
                  <c:v>732</c:v>
                </c:pt>
                <c:pt idx="13">
                  <c:v>448</c:v>
                </c:pt>
                <c:pt idx="14">
                  <c:v>258</c:v>
                </c:pt>
                <c:pt idx="15">
                  <c:v>182</c:v>
                </c:pt>
                <c:pt idx="16">
                  <c:v>93</c:v>
                </c:pt>
                <c:pt idx="1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7-4FE4-9E9D-69C8DC99C2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308528"/>
        <c:axId val="432308136"/>
      </c:barChart>
      <c:catAx>
        <c:axId val="43230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8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08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852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617E-2"/>
                  <c:y val="-7.29485783408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94-4EBB-A68E-A07B2BB786FD}"/>
                </c:ext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94-4EBB-A68E-A07B2BB786FD}"/>
                </c:ext>
              </c:extLst>
            </c:dLbl>
            <c:dLbl>
              <c:idx val="2"/>
              <c:layout>
                <c:manualLayout>
                  <c:x val="-3.0604355568097808E-2"/>
                  <c:y val="-5.9434335066067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94-4EBB-A68E-A07B2BB786FD}"/>
                </c:ext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94-4EBB-A68E-A07B2BB786FD}"/>
                </c:ext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94-4EBB-A68E-A07B2BB786FD}"/>
                </c:ext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94-4EBB-A68E-A07B2BB786FD}"/>
                </c:ext>
              </c:extLst>
            </c:dLbl>
            <c:dLbl>
              <c:idx val="6"/>
              <c:layout>
                <c:manualLayout>
                  <c:x val="-7.3536515161535004E-2"/>
                  <c:y val="-3.6308629064946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94-4EBB-A68E-A07B2BB786FD}"/>
                </c:ext>
              </c:extLst>
            </c:dLbl>
            <c:dLbl>
              <c:idx val="7"/>
              <c:layout>
                <c:manualLayout>
                  <c:x val="-4.6444114838864223E-2"/>
                  <c:y val="-5.64800896565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94-4EBB-A68E-A07B2BB786FD}"/>
                </c:ext>
              </c:extLst>
            </c:dLbl>
            <c:dLbl>
              <c:idx val="8"/>
              <c:layout>
                <c:manualLayout>
                  <c:x val="-4.2573771935625622E-2"/>
                  <c:y val="-6.454867389323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94-4EBB-A68E-A07B2BB786FD}"/>
                </c:ext>
              </c:extLst>
            </c:dLbl>
            <c:dLbl>
              <c:idx val="9"/>
              <c:layout>
                <c:manualLayout>
                  <c:x val="-4.6285176897882356E-2"/>
                  <c:y val="-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94-4EBB-A68E-A07B2BB786FD}"/>
                </c:ext>
              </c:extLst>
            </c:dLbl>
            <c:dLbl>
              <c:idx val="10"/>
              <c:layout>
                <c:manualLayout>
                  <c:x val="-2.6357946622563862E-2"/>
                  <c:y val="-5.64800896565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94-4EBB-A68E-A07B2BB786FD}"/>
                </c:ext>
              </c:extLst>
            </c:dLbl>
            <c:dLbl>
              <c:idx val="11"/>
              <c:layout>
                <c:manualLayout>
                  <c:x val="-2.3063203294743338E-2"/>
                  <c:y val="-7.261725812989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94-4EBB-A68E-A07B2BB786FD}"/>
                </c:ext>
              </c:extLst>
            </c:dLbl>
            <c:dLbl>
              <c:idx val="12"/>
              <c:layout>
                <c:manualLayout>
                  <c:x val="-3.2947433278204771E-3"/>
                  <c:y val="-4.034292118327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94-4EBB-A68E-A07B2BB786FD}"/>
                </c:ext>
              </c:extLst>
            </c:dLbl>
            <c:dLbl>
              <c:idx val="13"/>
              <c:layout>
                <c:manualLayout>
                  <c:x val="-1.9768459966922731E-2"/>
                  <c:y val="-4.034292118327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94-4EBB-A68E-A07B2BB786FD}"/>
                </c:ext>
              </c:extLst>
            </c:dLbl>
            <c:dLbl>
              <c:idx val="14"/>
              <c:layout>
                <c:manualLayout>
                  <c:x val="-1.2080585979381633E-16"/>
                  <c:y val="-5.244579753825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94-4EBB-A68E-A07B2BB786FD}"/>
                </c:ext>
              </c:extLst>
            </c:dLbl>
            <c:dLbl>
              <c:idx val="15"/>
              <c:layout>
                <c:manualLayout>
                  <c:x val="-4.6126406589486774E-2"/>
                  <c:y val="-4.4377213301601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94-4EBB-A68E-A07B2BB786FD}"/>
                </c:ext>
              </c:extLst>
            </c:dLbl>
            <c:dLbl>
              <c:idx val="16"/>
              <c:layout>
                <c:manualLayout>
                  <c:x val="-1.2080585979381633E-16"/>
                  <c:y val="-3.2274336946619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94-4EBB-A68E-A07B2BB786FD}"/>
                </c:ext>
              </c:extLst>
            </c:dLbl>
            <c:dLbl>
              <c:idx val="17"/>
              <c:layout>
                <c:manualLayout>
                  <c:x val="-3.2947433278205963E-3"/>
                  <c:y val="-4.4377213301601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45-43E8-9E83-FCBCE2D23C7F}"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24</c:v>
                </c:pt>
                <c:pt idx="1">
                  <c:v>30</c:v>
                </c:pt>
                <c:pt idx="2">
                  <c:v>80</c:v>
                </c:pt>
                <c:pt idx="3">
                  <c:v>55</c:v>
                </c:pt>
                <c:pt idx="4">
                  <c:v>55</c:v>
                </c:pt>
                <c:pt idx="5">
                  <c:v>80</c:v>
                </c:pt>
                <c:pt idx="6">
                  <c:v>132</c:v>
                </c:pt>
                <c:pt idx="7">
                  <c:v>133</c:v>
                </c:pt>
                <c:pt idx="8">
                  <c:v>115</c:v>
                </c:pt>
                <c:pt idx="9">
                  <c:v>89</c:v>
                </c:pt>
                <c:pt idx="10">
                  <c:v>123</c:v>
                </c:pt>
                <c:pt idx="11">
                  <c:v>91</c:v>
                </c:pt>
                <c:pt idx="12">
                  <c:v>110</c:v>
                </c:pt>
                <c:pt idx="13">
                  <c:v>66</c:v>
                </c:pt>
                <c:pt idx="14">
                  <c:v>71</c:v>
                </c:pt>
                <c:pt idx="15">
                  <c:v>55</c:v>
                </c:pt>
                <c:pt idx="16">
                  <c:v>58</c:v>
                </c:pt>
                <c:pt idx="17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4E94-4EBB-A68E-A07B2BB786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15E-2"/>
                  <c:y val="-5.44324481609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E94-4EBB-A68E-A07B2BB786FD}"/>
                </c:ext>
              </c:extLst>
            </c:dLbl>
            <c:dLbl>
              <c:idx val="1"/>
              <c:layout>
                <c:manualLayout>
                  <c:x val="-2.688847812692545E-2"/>
                  <c:y val="-4.872471896549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94-4EBB-A68E-A07B2BB786FD}"/>
                </c:ext>
              </c:extLst>
            </c:dLbl>
            <c:dLbl>
              <c:idx val="2"/>
              <c:layout>
                <c:manualLayout>
                  <c:x val="-3.1329968674602596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E94-4EBB-A68E-A07B2BB786FD}"/>
                </c:ext>
              </c:extLst>
            </c:dLbl>
            <c:dLbl>
              <c:idx val="3"/>
              <c:layout>
                <c:manualLayout>
                  <c:x val="-4.4997459897000186E-2"/>
                  <c:y val="-5.0696121869929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94-4EBB-A68E-A07B2BB786FD}"/>
                </c:ext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E94-4EBB-A68E-A07B2BB786FD}"/>
                </c:ext>
              </c:extLst>
            </c:dLbl>
            <c:dLbl>
              <c:idx val="5"/>
              <c:layout>
                <c:manualLayout>
                  <c:x val="-3.8949668171427552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94-4EBB-A68E-A07B2BB786FD}"/>
                </c:ext>
              </c:extLst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E94-4EBB-A68E-A07B2BB786FD}"/>
                </c:ext>
              </c:extLst>
            </c:dLbl>
            <c:dLbl>
              <c:idx val="7"/>
              <c:layout>
                <c:manualLayout>
                  <c:x val="1.1611028709716113E-2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E94-4EBB-A68E-A07B2BB786FD}"/>
                </c:ext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E94-4EBB-A68E-A07B2BB786FD}"/>
                </c:ext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E94-4EBB-A68E-A07B2BB786FD}"/>
                </c:ext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E94-4EBB-A68E-A07B2BB786FD}"/>
                </c:ext>
              </c:extLst>
            </c:dLbl>
            <c:dLbl>
              <c:idx val="11"/>
              <c:layout>
                <c:manualLayout>
                  <c:x val="-2.3063203294743338E-2"/>
                  <c:y val="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E94-4EBB-A68E-A07B2BB786FD}"/>
                </c:ext>
              </c:extLst>
            </c:dLbl>
            <c:dLbl>
              <c:idx val="12"/>
              <c:layout>
                <c:manualLayout>
                  <c:x val="-2.9652689950384396E-2"/>
                  <c:y val="7.66515502482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E94-4EBB-A68E-A07B2BB786FD}"/>
                </c:ext>
              </c:extLst>
            </c:dLbl>
            <c:dLbl>
              <c:idx val="13"/>
              <c:layout>
                <c:manualLayout>
                  <c:x val="-2.6357946622563938E-2"/>
                  <c:y val="7.66515502482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E94-4EBB-A68E-A07B2BB786FD}"/>
                </c:ext>
              </c:extLst>
            </c:dLbl>
            <c:dLbl>
              <c:idx val="14"/>
              <c:layout>
                <c:manualLayout>
                  <c:x val="-3.6242176606025231E-2"/>
                  <c:y val="5.244579753825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E94-4EBB-A68E-A07B2BB786FD}"/>
                </c:ext>
              </c:extLst>
            </c:dLbl>
            <c:dLbl>
              <c:idx val="15"/>
              <c:layout>
                <c:manualLayout>
                  <c:x val="-2.6357946622563924E-2"/>
                  <c:y val="6.051438177491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E94-4EBB-A68E-A07B2BB786FD}"/>
                </c:ext>
              </c:extLst>
            </c:dLbl>
            <c:dLbl>
              <c:idx val="16"/>
              <c:layout>
                <c:manualLayout>
                  <c:x val="-4.9421149917307249E-2"/>
                  <c:y val="4.4377213301601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E94-4EBB-A68E-A07B2BB786FD}"/>
                </c:ext>
              </c:extLst>
            </c:dLbl>
            <c:dLbl>
              <c:idx val="17"/>
              <c:layout>
                <c:manualLayout>
                  <c:x val="-3.2947433278205963E-3"/>
                  <c:y val="1.210287635498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45-43E8-9E83-FCBCE2D23C7F}"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55</c:v>
                </c:pt>
                <c:pt idx="11">
                  <c:v>75</c:v>
                </c:pt>
                <c:pt idx="12">
                  <c:v>68</c:v>
                </c:pt>
                <c:pt idx="13">
                  <c:v>60</c:v>
                </c:pt>
                <c:pt idx="14">
                  <c:v>46</c:v>
                </c:pt>
                <c:pt idx="15">
                  <c:v>45</c:v>
                </c:pt>
                <c:pt idx="16">
                  <c:v>29</c:v>
                </c:pt>
                <c:pt idx="17">
                  <c:v>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4E94-4EBB-A68E-A07B2BB786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32319504"/>
        <c:axId val="432319896"/>
      </c:lineChart>
      <c:catAx>
        <c:axId val="43231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9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1989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950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6656628536684046"/>
          <c:y val="0.13588382996062437"/>
          <c:w val="0.50514477956168202"/>
          <c:h val="0.774191556379784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BDE6-4ABF-B439-D890BD4BAC1D}"/>
              </c:ext>
            </c:extLst>
          </c:dPt>
          <c:dPt>
            <c:idx val="1"/>
            <c:bubble3D val="0"/>
            <c:explosion val="5"/>
            <c:extLst>
              <c:ext xmlns:c16="http://schemas.microsoft.com/office/drawing/2014/chart" uri="{C3380CC4-5D6E-409C-BE32-E72D297353CC}">
                <c16:uniqueId val="{00000001-BDE6-4ABF-B439-D890BD4BAC1D}"/>
              </c:ext>
            </c:extLst>
          </c:dPt>
          <c:dPt>
            <c:idx val="2"/>
            <c:bubble3D val="0"/>
            <c:explosion val="12"/>
            <c:extLst>
              <c:ext xmlns:c16="http://schemas.microsoft.com/office/drawing/2014/chart" uri="{C3380CC4-5D6E-409C-BE32-E72D297353CC}">
                <c16:uniqueId val="{00000002-BDE6-4ABF-B439-D890BD4BAC1D}"/>
              </c:ext>
            </c:extLst>
          </c:dPt>
          <c:dPt>
            <c:idx val="3"/>
            <c:bubble3D val="0"/>
            <c:explosion val="9"/>
            <c:extLst>
              <c:ext xmlns:c16="http://schemas.microsoft.com/office/drawing/2014/chart" uri="{C3380CC4-5D6E-409C-BE32-E72D297353CC}">
                <c16:uniqueId val="{00000003-BDE6-4ABF-B439-D890BD4BAC1D}"/>
              </c:ext>
            </c:extLst>
          </c:dPt>
          <c:dLbls>
            <c:dLbl>
              <c:idx val="0"/>
              <c:layout>
                <c:manualLayout>
                  <c:x val="-4.2106846122034657E-2"/>
                  <c:y val="8.709052331777064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Krótkie wyjaśnienie – porada na bieżąco (1-2 wizyty, do 2 tygodni)
49%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E6-4ABF-B439-D890BD4BAC1D}"/>
                </c:ext>
              </c:extLst>
            </c:dLbl>
            <c:dLbl>
              <c:idx val="1"/>
              <c:layout>
                <c:manualLayout>
                  <c:x val="2.3553279103953984E-2"/>
                  <c:y val="-0.1897283774807536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Kilka wizyt (od 2 tygodni do 2 miesięcy)
40%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DE6-4ABF-B439-D890BD4BAC1D}"/>
                </c:ext>
              </c:extLst>
            </c:dLbl>
            <c:dLbl>
              <c:idx val="2"/>
              <c:layout>
                <c:manualLayout>
                  <c:x val="0.40286641910810705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Powyżej 2 miesięcy do roku
10%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E6-4ABF-B439-D890BD4BAC1D}"/>
                </c:ext>
              </c:extLst>
            </c:dLbl>
            <c:dLbl>
              <c:idx val="3"/>
              <c:layout>
                <c:manualLayout>
                  <c:x val="-4.8057467976890103E-2"/>
                  <c:y val="1.720382999952350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4" dirty="0" err="1"/>
                      <a:t>Rok</a:t>
                    </a:r>
                    <a:r>
                      <a:rPr lang="en-US" sz="1604" dirty="0"/>
                      <a:t> i </a:t>
                    </a:r>
                    <a:r>
                      <a:rPr lang="en-US" sz="1604" dirty="0" err="1"/>
                      <a:t>więcej</a:t>
                    </a:r>
                    <a:r>
                      <a:rPr lang="en-US" sz="1604" dirty="0"/>
                      <a:t>
1%</a:t>
                    </a:r>
                    <a:endParaRPr lang="en-US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E6-4ABF-B439-D890BD4BAC1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Krótkie wyjaśnienie – porada na bieżąco (1-2 wizyty, do 2 tygodni)</c:v>
                </c:pt>
                <c:pt idx="1">
                  <c:v>Kilka wizyt (od 2 tygodni do 2 miesięcy)</c:v>
                </c:pt>
                <c:pt idx="2">
                  <c:v>Powyżej 2 miesięcy do roku</c:v>
                </c:pt>
                <c:pt idx="3">
                  <c:v>Rok i więcej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</c:v>
                </c:pt>
                <c:pt idx="1">
                  <c:v>40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6-4ABF-B439-D890BD4BAC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10"/>
      </c:pieChart>
      <c:spPr>
        <a:noFill/>
        <a:ln w="25413">
          <a:noFill/>
        </a:ln>
      </c:spPr>
    </c:plotArea>
    <c:plotVisOnly val="1"/>
    <c:dispBlanksAs val="zero"/>
    <c:showDLblsOverMax val="0"/>
  </c:chart>
  <c:txPr>
    <a:bodyPr/>
    <a:lstStyle/>
    <a:p>
      <a:pPr>
        <a:defRPr sz="1803"/>
      </a:pPr>
      <a:endParaRPr lang="pl-PL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0-C63E-4BEA-8602-B6B4BC3A8153}"/>
              </c:ext>
            </c:extLst>
          </c:dPt>
          <c:dPt>
            <c:idx val="1"/>
            <c:bubble3D val="0"/>
            <c:explosion val="10"/>
            <c:extLst>
              <c:ext xmlns:c16="http://schemas.microsoft.com/office/drawing/2014/chart" uri="{C3380CC4-5D6E-409C-BE32-E72D297353CC}">
                <c16:uniqueId val="{00000001-C63E-4BEA-8602-B6B4BC3A8153}"/>
              </c:ext>
            </c:extLst>
          </c:dPt>
          <c:dPt>
            <c:idx val="2"/>
            <c:bubble3D val="0"/>
            <c:explosion val="11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63E-4BEA-8602-B6B4BC3A8153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4-C63E-4BEA-8602-B6B4BC3A8153}"/>
              </c:ext>
            </c:extLst>
          </c:dPt>
          <c:dPt>
            <c:idx val="4"/>
            <c:bubble3D val="0"/>
            <c:explosion val="13"/>
            <c:extLst>
              <c:ext xmlns:c16="http://schemas.microsoft.com/office/drawing/2014/chart" uri="{C3380CC4-5D6E-409C-BE32-E72D297353CC}">
                <c16:uniqueId val="{00000005-C63E-4BEA-8602-B6B4BC3A8153}"/>
              </c:ext>
            </c:extLst>
          </c:dPt>
          <c:dLbls>
            <c:dLbl>
              <c:idx val="1"/>
              <c:layout>
                <c:manualLayout>
                  <c:x val="-3.9659940944881893E-2"/>
                  <c:y val="-3.52463090551181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3E-4BEA-8602-B6B4BC3A8153}"/>
                </c:ext>
              </c:extLst>
            </c:dLbl>
            <c:dLbl>
              <c:idx val="2"/>
              <c:layout>
                <c:manualLayout>
                  <c:x val="2.6316026902887139E-2"/>
                  <c:y val="-6.66621555118110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3E-4BEA-8602-B6B4BC3A8153}"/>
                </c:ext>
              </c:extLst>
            </c:dLbl>
            <c:dLbl>
              <c:idx val="3"/>
              <c:layout>
                <c:manualLayout>
                  <c:x val="-3.5202919947506559E-2"/>
                  <c:y val="3.29933562992126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3E-4BEA-8602-B6B4BC3A8153}"/>
                </c:ext>
              </c:extLst>
            </c:dLbl>
            <c:dLbl>
              <c:idx val="4"/>
              <c:layout>
                <c:manualLayout>
                  <c:x val="-1.8792814960629921E-2"/>
                  <c:y val="-6.91090059055118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3E-4BEA-8602-B6B4BC3A8153}"/>
                </c:ext>
              </c:extLst>
            </c:dLbl>
            <c:dLbl>
              <c:idx val="6"/>
              <c:layout>
                <c:manualLayout>
                  <c:x val="2.0595882545931758E-2"/>
                  <c:y val="7.812500000000000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50-43BA-895F-A4D25715CE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>
                    <a:latin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7"/>
                <c:pt idx="0">
                  <c:v>Rodzina</c:v>
                </c:pt>
                <c:pt idx="1">
                  <c:v>Znajomi</c:v>
                </c:pt>
                <c:pt idx="2">
                  <c:v>Media</c:v>
                </c:pt>
                <c:pt idx="3">
                  <c:v>Ulotka</c:v>
                </c:pt>
                <c:pt idx="4">
                  <c:v>Internet</c:v>
                </c:pt>
                <c:pt idx="5">
                  <c:v>NGO i instytucje</c:v>
                </c:pt>
                <c:pt idx="6">
                  <c:v>Inne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7</c:v>
                </c:pt>
                <c:pt idx="1">
                  <c:v>26</c:v>
                </c:pt>
                <c:pt idx="2">
                  <c:v>3</c:v>
                </c:pt>
                <c:pt idx="3">
                  <c:v>2</c:v>
                </c:pt>
                <c:pt idx="4">
                  <c:v>43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3E-4BEA-8602-B6B4BC3A8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pl-PL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5.2214297444338607E-2"/>
                  <c:y val="9.583135130958452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5E-4A9A-B391-F6B43FB6A4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5E-4A9A-B391-F6B43FB6A44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1"/>
          <c:dPt>
            <c:idx val="1"/>
            <c:bubble3D val="0"/>
            <c:explosion val="16"/>
            <c:extLst>
              <c:ext xmlns:c16="http://schemas.microsoft.com/office/drawing/2014/chart" uri="{C3380CC4-5D6E-409C-BE32-E72D297353CC}">
                <c16:uniqueId val="{00000000-DC0D-4A37-8757-45A5E7EBDAE9}"/>
              </c:ext>
            </c:extLst>
          </c:dPt>
          <c:dLbls>
            <c:dLbl>
              <c:idx val="0"/>
              <c:layout>
                <c:manualLayout>
                  <c:x val="-1.2767189188958245E-2"/>
                  <c:y val="7.66650810476675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D-4A37-8757-45A5E7EBDA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D-4A37-8757-45A5E7EBDA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48%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CC-4984-9FF3-E22A8541DF90}"/>
                </c:ext>
              </c:extLst>
            </c:dLbl>
            <c:dLbl>
              <c:idx val="1"/>
              <c:layout>
                <c:manualLayout>
                  <c:x val="6.3811899223719978E-2"/>
                  <c:y val="-0.1707925511485911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52%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2CC-4984-9FF3-E22A8541D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6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230</c:v>
                </c:pt>
                <c:pt idx="1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CC-4984-9FF3-E22A8541DF9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4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94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947</c:v>
                </c:pt>
                <c:pt idx="1">
                  <c:v>1004</c:v>
                </c:pt>
                <c:pt idx="2">
                  <c:v>1409</c:v>
                </c:pt>
                <c:pt idx="3">
                  <c:v>1180</c:v>
                </c:pt>
                <c:pt idx="4">
                  <c:v>1303</c:v>
                </c:pt>
                <c:pt idx="5">
                  <c:v>1434</c:v>
                </c:pt>
                <c:pt idx="6">
                  <c:v>1608</c:v>
                </c:pt>
                <c:pt idx="7">
                  <c:v>1521</c:v>
                </c:pt>
                <c:pt idx="8">
                  <c:v>1774</c:v>
                </c:pt>
                <c:pt idx="9">
                  <c:v>1512</c:v>
                </c:pt>
                <c:pt idx="10">
                  <c:v>1301</c:v>
                </c:pt>
                <c:pt idx="11">
                  <c:v>1214</c:v>
                </c:pt>
                <c:pt idx="12">
                  <c:v>852</c:v>
                </c:pt>
                <c:pt idx="13">
                  <c:v>629</c:v>
                </c:pt>
                <c:pt idx="14">
                  <c:v>608</c:v>
                </c:pt>
                <c:pt idx="15">
                  <c:v>464</c:v>
                </c:pt>
                <c:pt idx="16">
                  <c:v>228</c:v>
                </c:pt>
                <c:pt idx="17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D-4DF0-B28A-D9D5BAD57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626640"/>
        <c:axId val="346627032"/>
      </c:barChart>
      <c:catAx>
        <c:axId val="34662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6627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627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662664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96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6-459D-86E9-77FD15469D8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394</c:v>
                </c:pt>
                <c:pt idx="1">
                  <c:v>584</c:v>
                </c:pt>
                <c:pt idx="2">
                  <c:v>878</c:v>
                </c:pt>
                <c:pt idx="3">
                  <c:v>817</c:v>
                </c:pt>
                <c:pt idx="4">
                  <c:v>1010</c:v>
                </c:pt>
                <c:pt idx="5">
                  <c:v>1010</c:v>
                </c:pt>
                <c:pt idx="6">
                  <c:v>1120</c:v>
                </c:pt>
                <c:pt idx="7">
                  <c:v>1033</c:v>
                </c:pt>
                <c:pt idx="8">
                  <c:v>1127</c:v>
                </c:pt>
                <c:pt idx="9">
                  <c:v>1063</c:v>
                </c:pt>
                <c:pt idx="10">
                  <c:v>993</c:v>
                </c:pt>
                <c:pt idx="11">
                  <c:v>969</c:v>
                </c:pt>
                <c:pt idx="12">
                  <c:v>717</c:v>
                </c:pt>
                <c:pt idx="13">
                  <c:v>574</c:v>
                </c:pt>
                <c:pt idx="14">
                  <c:v>525</c:v>
                </c:pt>
                <c:pt idx="15">
                  <c:v>347</c:v>
                </c:pt>
                <c:pt idx="16">
                  <c:v>178</c:v>
                </c:pt>
                <c:pt idx="17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A-4CBB-85C1-083C05B40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2048"/>
        <c:axId val="423948624"/>
      </c:barChart>
      <c:catAx>
        <c:axId val="42538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8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4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5382048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7-4155-AD8A-022490D823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696</c:v>
                </c:pt>
                <c:pt idx="1">
                  <c:v>913</c:v>
                </c:pt>
                <c:pt idx="2">
                  <c:v>1114</c:v>
                </c:pt>
                <c:pt idx="3">
                  <c:v>992</c:v>
                </c:pt>
                <c:pt idx="4">
                  <c:v>1124</c:v>
                </c:pt>
                <c:pt idx="5">
                  <c:v>1132</c:v>
                </c:pt>
                <c:pt idx="6">
                  <c:v>1094</c:v>
                </c:pt>
                <c:pt idx="7">
                  <c:v>1148</c:v>
                </c:pt>
                <c:pt idx="8">
                  <c:v>1215</c:v>
                </c:pt>
                <c:pt idx="9">
                  <c:v>1121</c:v>
                </c:pt>
                <c:pt idx="10">
                  <c:v>1129</c:v>
                </c:pt>
                <c:pt idx="11">
                  <c:v>975</c:v>
                </c:pt>
                <c:pt idx="12">
                  <c:v>833</c:v>
                </c:pt>
                <c:pt idx="13">
                  <c:v>607</c:v>
                </c:pt>
                <c:pt idx="14">
                  <c:v>462</c:v>
                </c:pt>
                <c:pt idx="15">
                  <c:v>380</c:v>
                </c:pt>
                <c:pt idx="16">
                  <c:v>254</c:v>
                </c:pt>
                <c:pt idx="17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3-44AC-BB01-E9A393EB5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46664"/>
        <c:axId val="423952544"/>
      </c:barChart>
      <c:catAx>
        <c:axId val="423946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5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394666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 err="1"/>
                      <a:t>Kobiety</a:t>
                    </a:r>
                    <a:r>
                      <a:rPr lang="en-US" sz="1200" dirty="0"/>
                      <a:t>
58%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311-44E8-98D1-761AD17828E9}"/>
                </c:ext>
              </c:extLst>
            </c:dLbl>
            <c:dLbl>
              <c:idx val="1"/>
              <c:layout>
                <c:manualLayout>
                  <c:x val="6.0284845560747251E-2"/>
                  <c:y val="-0.2351308912472897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Mężczyźni</a:t>
                    </a:r>
                    <a:r>
                      <a:rPr lang="en-US" sz="1200" dirty="0"/>
                      <a:t>
42%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11-44E8-98D1-761AD17828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101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11-44E8-98D1-761AD17828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51692156403321"/>
          <c:y val="8.2603911836336488E-2"/>
          <c:w val="0.79245283018867962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9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99989171294651E-2"/>
                  <c:y val="-4.0880354458875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34-4800-8DC9-6DA8EA534ED0}"/>
                </c:ext>
              </c:extLst>
            </c:dLbl>
            <c:dLbl>
              <c:idx val="1"/>
              <c:layout>
                <c:manualLayout>
                  <c:x val="-5.3113665310500234E-2"/>
                  <c:y val="-5.3247454670672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4-4800-8DC9-6DA8EA534ED0}"/>
                </c:ext>
              </c:extLst>
            </c:dLbl>
            <c:dLbl>
              <c:idx val="2"/>
              <c:layout>
                <c:manualLayout>
                  <c:x val="-5.7840137369862168E-2"/>
                  <c:y val="-4.1577157190752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34-4800-8DC9-6DA8EA534ED0}"/>
                </c:ext>
              </c:extLst>
            </c:dLbl>
            <c:dLbl>
              <c:idx val="3"/>
              <c:layout>
                <c:manualLayout>
                  <c:x val="-3.0658849372708567E-2"/>
                  <c:y val="-5.57274671855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4-4800-8DC9-6DA8EA534ED0}"/>
                </c:ext>
              </c:extLst>
            </c:dLbl>
            <c:dLbl>
              <c:idx val="4"/>
              <c:layout>
                <c:manualLayout>
                  <c:x val="-4.8785731782648598E-2"/>
                  <c:y val="-8.6412764255668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4-4800-8DC9-6DA8EA534ED0}"/>
                </c:ext>
              </c:extLst>
            </c:dLbl>
            <c:dLbl>
              <c:idx val="5"/>
              <c:layout>
                <c:manualLayout>
                  <c:x val="-6.040437479696182E-2"/>
                  <c:y val="-4.9433817384728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34-4800-8DC9-6DA8EA534ED0}"/>
                </c:ext>
              </c:extLst>
            </c:dLbl>
            <c:dLbl>
              <c:idx val="6"/>
              <c:layout>
                <c:manualLayout>
                  <c:x val="-5.5563427852461517E-2"/>
                  <c:y val="-6.805836283509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34-4800-8DC9-6DA8EA534ED0}"/>
                </c:ext>
              </c:extLst>
            </c:dLbl>
            <c:dLbl>
              <c:idx val="7"/>
              <c:layout>
                <c:manualLayout>
                  <c:x val="-5.6560493788964002E-2"/>
                  <c:y val="-5.9093680925950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34-4800-8DC9-6DA8EA534ED0}"/>
                </c:ext>
              </c:extLst>
            </c:dLbl>
            <c:dLbl>
              <c:idx val="8"/>
              <c:layout>
                <c:manualLayout>
                  <c:x val="-5.4985000740951383E-2"/>
                  <c:y val="-5.5429455005159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34-4800-8DC9-6DA8EA534ED0}"/>
                </c:ext>
              </c:extLst>
            </c:dLbl>
            <c:dLbl>
              <c:idx val="9"/>
              <c:layout>
                <c:manualLayout>
                  <c:x val="-5.9558072565173682E-2"/>
                  <c:y val="-7.667748030296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34-4800-8DC9-6DA8EA534ED0}"/>
                </c:ext>
              </c:extLst>
            </c:dLbl>
            <c:dLbl>
              <c:idx val="10"/>
              <c:layout>
                <c:manualLayout>
                  <c:x val="-3.7920269789459025E-2"/>
                  <c:y val="-4.117593498957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34-4800-8DC9-6DA8EA534ED0}"/>
                </c:ext>
              </c:extLst>
            </c:dLbl>
            <c:dLbl>
              <c:idx val="11"/>
              <c:layout>
                <c:manualLayout>
                  <c:x val="-2.3346894997653779E-2"/>
                  <c:y val="-2.401929541058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34-4800-8DC9-6DA8EA534ED0}"/>
                </c:ext>
              </c:extLst>
            </c:dLbl>
            <c:dLbl>
              <c:idx val="12"/>
              <c:layout>
                <c:manualLayout>
                  <c:x val="-1.0478061558611753E-2"/>
                  <c:y val="-1.3725311663191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34-4800-8DC9-6DA8EA534ED0}"/>
                </c:ext>
              </c:extLst>
            </c:dLbl>
            <c:dLbl>
              <c:idx val="13"/>
              <c:layout>
                <c:manualLayout>
                  <c:x val="1.047806155861156E-2"/>
                  <c:y val="-7.5489214147554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34-4800-8DC9-6DA8EA534ED0}"/>
                </c:ext>
              </c:extLst>
            </c:dLbl>
            <c:dLbl>
              <c:idx val="14"/>
              <c:layout>
                <c:manualLayout>
                  <c:x val="5.23903077930582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34-4800-8DC9-6DA8EA534ED0}"/>
                </c:ext>
              </c:extLst>
            </c:dLbl>
            <c:dLbl>
              <c:idx val="15"/>
              <c:layout>
                <c:manualLayout>
                  <c:x val="-2.8814669286182055E-2"/>
                  <c:y val="-3.088195124218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34-4800-8DC9-6DA8EA534ED0}"/>
                </c:ext>
              </c:extLst>
            </c:dLbl>
            <c:dLbl>
              <c:idx val="16"/>
              <c:layout>
                <c:manualLayout>
                  <c:x val="-3.1434184675834968E-2"/>
                  <c:y val="-5.490124665276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34-4800-8DC9-6DA8EA534ED0}"/>
                </c:ext>
              </c:extLst>
            </c:dLbl>
            <c:dLbl>
              <c:idx val="17"/>
              <c:layout>
                <c:manualLayout>
                  <c:x val="0"/>
                  <c:y val="-4.117593498957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48-4B99-BFE7-E5CA86ADB5BE}"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  <c:pt idx="11">
                  <c:v>1988</c:v>
                </c:pt>
                <c:pt idx="12">
                  <c:v>1912</c:v>
                </c:pt>
                <c:pt idx="13">
                  <c:v>1826</c:v>
                </c:pt>
                <c:pt idx="14">
                  <c:v>1889</c:v>
                </c:pt>
                <c:pt idx="15">
                  <c:v>1535</c:v>
                </c:pt>
                <c:pt idx="16">
                  <c:v>1219</c:v>
                </c:pt>
                <c:pt idx="17">
                  <c:v>1041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3E34-4800-8DC9-6DA8EA534E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9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35011267010094E-2"/>
                  <c:y val="-4.2229379678054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E34-4800-8DC9-6DA8EA534ED0}"/>
                </c:ext>
              </c:extLst>
            </c:dLbl>
            <c:dLbl>
              <c:idx val="1"/>
              <c:layout>
                <c:manualLayout>
                  <c:x val="-4.71419952663088E-2"/>
                  <c:y val="-4.673549676306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34-4800-8DC9-6DA8EA534ED0}"/>
                </c:ext>
              </c:extLst>
            </c:dLbl>
            <c:dLbl>
              <c:idx val="2"/>
              <c:layout>
                <c:manualLayout>
                  <c:x val="-5.5000541435267544E-2"/>
                  <c:y val="-6.6636388124795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E34-4800-8DC9-6DA8EA534ED0}"/>
                </c:ext>
              </c:extLst>
            </c:dLbl>
            <c:dLbl>
              <c:idx val="3"/>
              <c:layout>
                <c:manualLayout>
                  <c:x val="-6.0398186965332723E-2"/>
                  <c:y val="-7.7781179085326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34-4800-8DC9-6DA8EA534ED0}"/>
                </c:ext>
              </c:extLst>
            </c:dLbl>
            <c:dLbl>
              <c:idx val="4"/>
              <c:layout>
                <c:manualLayout>
                  <c:x val="-5.7626038395495259E-2"/>
                  <c:y val="-9.893599114447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E34-4800-8DC9-6DA8EA534ED0}"/>
                </c:ext>
              </c:extLst>
            </c:dLbl>
            <c:dLbl>
              <c:idx val="5"/>
              <c:layout>
                <c:manualLayout>
                  <c:x val="-5.9789854982377863E-2"/>
                  <c:y val="-7.031709522691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34-4800-8DC9-6DA8EA534ED0}"/>
                </c:ext>
              </c:extLst>
            </c:dLbl>
            <c:dLbl>
              <c:idx val="6"/>
              <c:layout>
                <c:manualLayout>
                  <c:x val="-4.9878944783903277E-2"/>
                  <c:y val="-7.0675898649921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E34-4800-8DC9-6DA8EA534ED0}"/>
                </c:ext>
              </c:extLst>
            </c:dLbl>
            <c:dLbl>
              <c:idx val="7"/>
              <c:layout>
                <c:manualLayout>
                  <c:x val="-4.0152764223599313E-2"/>
                  <c:y val="-6.684118706654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34-4800-8DC9-6DA8EA534ED0}"/>
                </c:ext>
              </c:extLst>
            </c:dLbl>
            <c:dLbl>
              <c:idx val="8"/>
              <c:layout>
                <c:manualLayout>
                  <c:x val="-3.5172666285083719E-2"/>
                  <c:y val="-4.6015458267352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E34-4800-8DC9-6DA8EA534ED0}"/>
                </c:ext>
              </c:extLst>
            </c:dLbl>
            <c:dLbl>
              <c:idx val="9"/>
              <c:layout>
                <c:manualLayout>
                  <c:x val="-3.4374436004929641E-2"/>
                  <c:y val="-7.645728091308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E34-4800-8DC9-6DA8EA534ED0}"/>
                </c:ext>
              </c:extLst>
            </c:dLbl>
            <c:dLbl>
              <c:idx val="10"/>
              <c:layout>
                <c:manualLayout>
                  <c:x val="-2.4822074058031548E-2"/>
                  <c:y val="-6.176390248436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E34-4800-8DC9-6DA8EA534ED0}"/>
                </c:ext>
              </c:extLst>
            </c:dLbl>
            <c:dLbl>
              <c:idx val="11"/>
              <c:layout>
                <c:manualLayout>
                  <c:x val="-2.3346894997653779E-2"/>
                  <c:y val="-6.862655831595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E34-4800-8DC9-6DA8EA534ED0}"/>
                </c:ext>
              </c:extLst>
            </c:dLbl>
            <c:dLbl>
              <c:idx val="12"/>
              <c:layout>
                <c:manualLayout>
                  <c:x val="-3.6673215455140892E-2"/>
                  <c:y val="-4.8038590821170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E34-4800-8DC9-6DA8EA534ED0}"/>
                </c:ext>
              </c:extLst>
            </c:dLbl>
            <c:dLbl>
              <c:idx val="13"/>
              <c:layout>
                <c:manualLayout>
                  <c:x val="-3.6673215455140892E-2"/>
                  <c:y val="-6.862655831595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E34-4800-8DC9-6DA8EA534ED0}"/>
                </c:ext>
              </c:extLst>
            </c:dLbl>
            <c:dLbl>
              <c:idx val="14"/>
              <c:layout>
                <c:manualLayout>
                  <c:x val="-3.6673215455140802E-2"/>
                  <c:y val="-4.117593498957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E34-4800-8DC9-6DA8EA534ED0}"/>
                </c:ext>
              </c:extLst>
            </c:dLbl>
            <c:dLbl>
              <c:idx val="15"/>
              <c:layout>
                <c:manualLayout>
                  <c:x val="-3.6673215455140802E-2"/>
                  <c:y val="-7.5489214147554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E34-4800-8DC9-6DA8EA534ED0}"/>
                </c:ext>
              </c:extLst>
            </c:dLbl>
            <c:dLbl>
              <c:idx val="16"/>
              <c:layout>
                <c:manualLayout>
                  <c:x val="-3.0124220719954211E-2"/>
                  <c:y val="-3.088181615053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11563510356877E-2"/>
                      <c:h val="7.39624083166742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2-3E34-4800-8DC9-6DA8EA534ED0}"/>
                </c:ext>
              </c:extLst>
            </c:dLbl>
            <c:dLbl>
              <c:idx val="17"/>
              <c:layout>
                <c:manualLayout>
                  <c:x val="-1.0313052715168954E-7"/>
                  <c:y val="-2.7450488234733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457863444868992E-2"/>
                      <c:h val="4.99431129060888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E48-4B99-BFE7-E5CA86ADB5BE}"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  <c:pt idx="11">
                  <c:v>351</c:v>
                </c:pt>
                <c:pt idx="12">
                  <c:v>299</c:v>
                </c:pt>
                <c:pt idx="13">
                  <c:v>321</c:v>
                </c:pt>
                <c:pt idx="14">
                  <c:v>325</c:v>
                </c:pt>
                <c:pt idx="15">
                  <c:v>333</c:v>
                </c:pt>
                <c:pt idx="16">
                  <c:v>318</c:v>
                </c:pt>
                <c:pt idx="17">
                  <c:v>236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3E34-4800-8DC9-6DA8EA534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8">
                <a:noFill/>
              </a:ln>
            </c:spPr>
          </c:downBars>
        </c:upDownBars>
        <c:marker val="1"/>
        <c:smooth val="0"/>
        <c:axId val="423945880"/>
        <c:axId val="423947448"/>
      </c:lineChart>
      <c:catAx>
        <c:axId val="423945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7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47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5880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8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78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129</c:v>
                </c:pt>
                <c:pt idx="1">
                  <c:v>79</c:v>
                </c:pt>
                <c:pt idx="2">
                  <c:v>95</c:v>
                </c:pt>
                <c:pt idx="3">
                  <c:v>50</c:v>
                </c:pt>
                <c:pt idx="4">
                  <c:v>79</c:v>
                </c:pt>
                <c:pt idx="5">
                  <c:v>78</c:v>
                </c:pt>
                <c:pt idx="6">
                  <c:v>109</c:v>
                </c:pt>
                <c:pt idx="7">
                  <c:v>63</c:v>
                </c:pt>
                <c:pt idx="8">
                  <c:v>101</c:v>
                </c:pt>
                <c:pt idx="9">
                  <c:v>102</c:v>
                </c:pt>
                <c:pt idx="10">
                  <c:v>80</c:v>
                </c:pt>
                <c:pt idx="11">
                  <c:v>65</c:v>
                </c:pt>
                <c:pt idx="12">
                  <c:v>46</c:v>
                </c:pt>
                <c:pt idx="13">
                  <c:v>60</c:v>
                </c:pt>
                <c:pt idx="14">
                  <c:v>67</c:v>
                </c:pt>
                <c:pt idx="15">
                  <c:v>49</c:v>
                </c:pt>
                <c:pt idx="16">
                  <c:v>46</c:v>
                </c:pt>
                <c:pt idx="1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7-4715-9E2D-4E667E077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39264"/>
        <c:axId val="427938480"/>
      </c:barChart>
      <c:catAx>
        <c:axId val="42793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8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939264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2.6332977598286008E-4"/>
                  <c:y val="5.47296747967479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AE-4811-B1E0-E103B7E4F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E-4811-B1E0-E103B7E4F2E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9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432</c:v>
                </c:pt>
                <c:pt idx="1">
                  <c:v>438</c:v>
                </c:pt>
                <c:pt idx="2">
                  <c:v>563</c:v>
                </c:pt>
                <c:pt idx="3">
                  <c:v>421</c:v>
                </c:pt>
                <c:pt idx="4">
                  <c:v>474</c:v>
                </c:pt>
                <c:pt idx="5">
                  <c:v>523</c:v>
                </c:pt>
                <c:pt idx="6">
                  <c:v>577</c:v>
                </c:pt>
                <c:pt idx="7">
                  <c:v>653</c:v>
                </c:pt>
                <c:pt idx="8">
                  <c:v>588</c:v>
                </c:pt>
                <c:pt idx="9">
                  <c:v>483</c:v>
                </c:pt>
                <c:pt idx="10">
                  <c:v>516</c:v>
                </c:pt>
                <c:pt idx="11">
                  <c:v>555</c:v>
                </c:pt>
                <c:pt idx="12">
                  <c:v>511</c:v>
                </c:pt>
                <c:pt idx="13">
                  <c:v>363</c:v>
                </c:pt>
                <c:pt idx="14">
                  <c:v>300</c:v>
                </c:pt>
                <c:pt idx="15">
                  <c:v>224</c:v>
                </c:pt>
                <c:pt idx="16">
                  <c:v>120</c:v>
                </c:pt>
                <c:pt idx="17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4-4D35-9825-87F39A44F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35344"/>
        <c:axId val="427933776"/>
      </c:barChart>
      <c:catAx>
        <c:axId val="427935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3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935344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8.6611006376721147E-4"/>
                  <c:y val="4.452050264550264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203-4039-BFF3-880F2EDB2344}"/>
                </c:ext>
              </c:extLst>
            </c:dLbl>
            <c:dLbl>
              <c:idx val="1"/>
              <c:layout>
                <c:manualLayout>
                  <c:x val="8.0443080751350773E-2"/>
                  <c:y val="1.6875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62%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203-4039-BFF3-880F2EDB2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30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3-4039-BFF3-880F2EDB234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5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  <c:pt idx="10">
                  <c:v>589</c:v>
                </c:pt>
                <c:pt idx="11">
                  <c:v>567</c:v>
                </c:pt>
                <c:pt idx="12">
                  <c:v>412</c:v>
                </c:pt>
                <c:pt idx="13">
                  <c:v>329</c:v>
                </c:pt>
                <c:pt idx="14">
                  <c:v>246</c:v>
                </c:pt>
                <c:pt idx="15">
                  <c:v>221</c:v>
                </c:pt>
                <c:pt idx="16">
                  <c:v>120</c:v>
                </c:pt>
                <c:pt idx="1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B-4A92-9D18-3CDA1599F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34952"/>
        <c:axId val="427936128"/>
      </c:barChart>
      <c:catAx>
        <c:axId val="427934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6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93495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48%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A09-4938-B932-0F8F44E4BEEA}"/>
                </c:ext>
              </c:extLst>
            </c:dLbl>
            <c:dLbl>
              <c:idx val="1"/>
              <c:layout>
                <c:manualLayout>
                  <c:x val="2.9261416784887331E-2"/>
                  <c:y val="0.1428141047586443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52%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A09-4938-B932-0F8F44E4BEEA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09-4938-B932-0F8F44E4BEEA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09-4938-B932-0F8F44E4B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197" noProof="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30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09-4938-B932-0F8F44E4BE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172</c:v>
                </c:pt>
                <c:pt idx="1">
                  <c:v>188</c:v>
                </c:pt>
                <c:pt idx="2">
                  <c:v>190</c:v>
                </c:pt>
                <c:pt idx="3">
                  <c:v>106</c:v>
                </c:pt>
                <c:pt idx="4">
                  <c:v>103</c:v>
                </c:pt>
                <c:pt idx="5">
                  <c:v>171</c:v>
                </c:pt>
                <c:pt idx="6">
                  <c:v>174</c:v>
                </c:pt>
                <c:pt idx="7">
                  <c:v>119</c:v>
                </c:pt>
                <c:pt idx="8">
                  <c:v>181</c:v>
                </c:pt>
                <c:pt idx="9">
                  <c:v>161</c:v>
                </c:pt>
                <c:pt idx="10">
                  <c:v>172</c:v>
                </c:pt>
                <c:pt idx="11">
                  <c:v>160</c:v>
                </c:pt>
                <c:pt idx="12">
                  <c:v>156</c:v>
                </c:pt>
                <c:pt idx="13">
                  <c:v>291</c:v>
                </c:pt>
                <c:pt idx="14">
                  <c:v>235</c:v>
                </c:pt>
                <c:pt idx="15">
                  <c:v>195</c:v>
                </c:pt>
                <c:pt idx="16">
                  <c:v>95</c:v>
                </c:pt>
                <c:pt idx="17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E-4147-9F1A-48D79FD73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40832"/>
        <c:axId val="427936912"/>
      </c:barChart>
      <c:catAx>
        <c:axId val="42794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6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94083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1.4438828594028549E-2"/>
                  <c:y val="-0.267335978835978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5E-45B2-B5DA-901BA70208D4}"/>
                </c:ext>
              </c:extLst>
            </c:dLbl>
            <c:dLbl>
              <c:idx val="1"/>
              <c:layout>
                <c:manualLayout>
                  <c:x val="4.7619768971673242E-2"/>
                  <c:y val="0.166687830687830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5E-45B2-B5DA-901BA70208D4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5E-45B2-B5DA-901BA70208D4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5E-45B2-B5DA-901BA7020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32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5E-45B2-B5DA-901BA70208D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  <c:pt idx="11">
                  <c:v>12</c:v>
                </c:pt>
                <c:pt idx="12">
                  <c:v>9</c:v>
                </c:pt>
                <c:pt idx="13">
                  <c:v>9</c:v>
                </c:pt>
                <c:pt idx="14">
                  <c:v>11</c:v>
                </c:pt>
                <c:pt idx="15">
                  <c:v>11</c:v>
                </c:pt>
                <c:pt idx="16">
                  <c:v>12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9-4D32-94E1-69CD760D9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0872"/>
        <c:axId val="425384008"/>
      </c:barChart>
      <c:catAx>
        <c:axId val="425380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4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538087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2.1812188558258117E-2"/>
                  <c:y val="3.12030423280423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75%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6A-4D04-B9EE-3CCE8ACE4002}"/>
                </c:ext>
              </c:extLst>
            </c:dLbl>
            <c:dLbl>
              <c:idx val="1"/>
              <c:layout>
                <c:manualLayout>
                  <c:x val="-4.8545336525607261E-2"/>
                  <c:y val="3.5697751322751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6A-4D04-B9EE-3CCE8ACE40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A-4D04-B9EE-3CCE8ACE400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287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55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47056"/>
        <c:axId val="423948232"/>
      </c:barChart>
      <c:catAx>
        <c:axId val="42394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8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48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3947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285</c:v>
                </c:pt>
                <c:pt idx="1">
                  <c:v>330</c:v>
                </c:pt>
                <c:pt idx="2">
                  <c:v>332</c:v>
                </c:pt>
                <c:pt idx="3">
                  <c:v>398</c:v>
                </c:pt>
                <c:pt idx="4">
                  <c:v>435</c:v>
                </c:pt>
                <c:pt idx="5">
                  <c:v>318</c:v>
                </c:pt>
                <c:pt idx="6">
                  <c:v>334</c:v>
                </c:pt>
                <c:pt idx="7">
                  <c:v>157</c:v>
                </c:pt>
                <c:pt idx="8">
                  <c:v>167</c:v>
                </c:pt>
                <c:pt idx="9">
                  <c:v>161</c:v>
                </c:pt>
                <c:pt idx="10">
                  <c:v>85</c:v>
                </c:pt>
                <c:pt idx="11">
                  <c:v>116</c:v>
                </c:pt>
                <c:pt idx="12">
                  <c:v>104</c:v>
                </c:pt>
                <c:pt idx="13">
                  <c:v>139</c:v>
                </c:pt>
                <c:pt idx="14">
                  <c:v>180</c:v>
                </c:pt>
                <c:pt idx="15">
                  <c:v>127</c:v>
                </c:pt>
                <c:pt idx="16">
                  <c:v>52</c:v>
                </c:pt>
                <c:pt idx="1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9-45AE-8A72-437691DBC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9432"/>
        <c:axId val="427323160"/>
      </c:barChart>
      <c:catAx>
        <c:axId val="427329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3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3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943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3.8547515371212933E-2"/>
                  <c:y val="-0.22829259386055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BE-440D-B61A-D4485028F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E-440D-B61A-D4485028F1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8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71</c:v>
                </c:pt>
                <c:pt idx="1">
                  <c:v>35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3</c:v>
                </c:pt>
                <c:pt idx="11">
                  <c:v>10</c:v>
                </c:pt>
                <c:pt idx="12">
                  <c:v>11</c:v>
                </c:pt>
                <c:pt idx="13">
                  <c:v>45</c:v>
                </c:pt>
                <c:pt idx="14">
                  <c:v>25</c:v>
                </c:pt>
                <c:pt idx="15">
                  <c:v>13</c:v>
                </c:pt>
                <c:pt idx="16">
                  <c:v>7</c:v>
                </c:pt>
                <c:pt idx="1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A-4BA3-823D-21EEA9AF2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5904"/>
        <c:axId val="427324728"/>
      </c:barChart>
      <c:catAx>
        <c:axId val="427325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4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4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5904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6.0033129562036887E-2"/>
                  <c:y val="0.238517402715964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1-4B36-B934-4332A0AAB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1-4B36-B934-4332A0AABA0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7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51</c:v>
                </c:pt>
                <c:pt idx="1">
                  <c:v>37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60</c:v>
                </c:pt>
                <c:pt idx="6">
                  <c:v>45</c:v>
                </c:pt>
                <c:pt idx="7">
                  <c:v>48</c:v>
                </c:pt>
                <c:pt idx="8">
                  <c:v>91</c:v>
                </c:pt>
                <c:pt idx="9">
                  <c:v>73</c:v>
                </c:pt>
                <c:pt idx="10">
                  <c:v>76</c:v>
                </c:pt>
                <c:pt idx="11">
                  <c:v>55</c:v>
                </c:pt>
                <c:pt idx="12">
                  <c:v>47</c:v>
                </c:pt>
                <c:pt idx="13">
                  <c:v>56</c:v>
                </c:pt>
                <c:pt idx="14">
                  <c:v>48</c:v>
                </c:pt>
                <c:pt idx="15">
                  <c:v>31</c:v>
                </c:pt>
                <c:pt idx="16">
                  <c:v>17</c:v>
                </c:pt>
                <c:pt idx="1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E-4465-A239-49249E26E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5120"/>
        <c:axId val="427323552"/>
      </c:barChart>
      <c:catAx>
        <c:axId val="42732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3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3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512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5A14-4981-AC3B-1A86CC66CEDD}"/>
              </c:ext>
            </c:extLst>
          </c:dPt>
          <c:dLbls>
            <c:dLbl>
              <c:idx val="1"/>
              <c:layout>
                <c:manualLayout>
                  <c:x val="1.8875165275411877E-2"/>
                  <c:y val="1.449275362318840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14-4981-AC3B-1A86CC66C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14-4981-AC3B-1A86CC66CED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808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8</c:v>
                </c:pt>
                <c:pt idx="1">
                  <c:v>42</c:v>
                </c:pt>
                <c:pt idx="2">
                  <c:v>96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37</c:v>
                </c:pt>
                <c:pt idx="11">
                  <c:v>6</c:v>
                </c:pt>
                <c:pt idx="12">
                  <c:v>13</c:v>
                </c:pt>
                <c:pt idx="13">
                  <c:v>12</c:v>
                </c:pt>
                <c:pt idx="14">
                  <c:v>3</c:v>
                </c:pt>
                <c:pt idx="15">
                  <c:v>19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4-4D66-980E-2AE6199E5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6296"/>
        <c:axId val="427329040"/>
      </c:barChart>
      <c:catAx>
        <c:axId val="427326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9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629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92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  <c:pt idx="10">
                  <c:v>528</c:v>
                </c:pt>
                <c:pt idx="11">
                  <c:v>389</c:v>
                </c:pt>
                <c:pt idx="12">
                  <c:v>309</c:v>
                </c:pt>
                <c:pt idx="13">
                  <c:v>454</c:v>
                </c:pt>
                <c:pt idx="14">
                  <c:v>312</c:v>
                </c:pt>
                <c:pt idx="15">
                  <c:v>180</c:v>
                </c:pt>
                <c:pt idx="16">
                  <c:v>97</c:v>
                </c:pt>
                <c:pt idx="17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5-45C0-9A61-831B3F5E6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7080"/>
        <c:axId val="427324336"/>
      </c:barChart>
      <c:catAx>
        <c:axId val="427327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4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7080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5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7.9942173488119703E-2"/>
                  <c:y val="0.100963624338624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47-48B8-B7BA-B5A10616B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40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7-48B8-B7BA-B5A10616B68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93287827076852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128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50</c:v>
                </c:pt>
                <c:pt idx="1">
                  <c:v>28</c:v>
                </c:pt>
                <c:pt idx="2">
                  <c:v>12</c:v>
                </c:pt>
                <c:pt idx="3">
                  <c:v>21</c:v>
                </c:pt>
                <c:pt idx="4">
                  <c:v>13</c:v>
                </c:pt>
                <c:pt idx="5">
                  <c:v>10</c:v>
                </c:pt>
                <c:pt idx="6">
                  <c:v>17</c:v>
                </c:pt>
                <c:pt idx="7">
                  <c:v>9</c:v>
                </c:pt>
                <c:pt idx="8">
                  <c:v>7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2-4AA8-B664-AE4F80B3B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5968"/>
        <c:axId val="425386360"/>
      </c:barChart>
      <c:catAx>
        <c:axId val="42538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6360"/>
        <c:crosses val="autoZero"/>
        <c:auto val="1"/>
        <c:lblAlgn val="ctr"/>
        <c:lblOffset val="100"/>
        <c:tickMarkSkip val="1"/>
        <c:noMultiLvlLbl val="0"/>
      </c:catAx>
      <c:valAx>
        <c:axId val="425386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596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71802027579919E-2"/>
          <c:y val="0.16153069792080241"/>
          <c:w val="0.94019139868124024"/>
          <c:h val="0.596551724137925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303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Sheet1!$A$1:$A$27</c:f>
              <c:strCache>
                <c:ptCount val="27"/>
                <c:pt idx="0">
                  <c:v>Warszawa (AI)</c:v>
                </c:pt>
                <c:pt idx="1">
                  <c:v>Warszawa (UW)</c:v>
                </c:pt>
                <c:pt idx="2">
                  <c:v>Białystok</c:v>
                </c:pt>
                <c:pt idx="3">
                  <c:v>Kraków (UJ)</c:v>
                </c:pt>
                <c:pt idx="4">
                  <c:v>Opole</c:v>
                </c:pt>
                <c:pt idx="5">
                  <c:v>Lublin (KUL)</c:v>
                </c:pt>
                <c:pt idx="6">
                  <c:v>Kraków (KA im.AFM)</c:v>
                </c:pt>
                <c:pt idx="7">
                  <c:v>Katowice</c:v>
                </c:pt>
                <c:pt idx="8">
                  <c:v>Łódź</c:v>
                </c:pt>
                <c:pt idx="9">
                  <c:v>Warszawa (Łazarski)</c:v>
                </c:pt>
                <c:pt idx="10">
                  <c:v>Warszawa (SWPS)</c:v>
                </c:pt>
                <c:pt idx="11">
                  <c:v>Warszawa (ALK)</c:v>
                </c:pt>
                <c:pt idx="12">
                  <c:v>Wrocław</c:v>
                </c:pt>
                <c:pt idx="13">
                  <c:v>Gdańsk</c:v>
                </c:pt>
                <c:pt idx="14">
                  <c:v>Poznań</c:v>
                </c:pt>
                <c:pt idx="15">
                  <c:v>Rzeszów (WSPiA)</c:v>
                </c:pt>
                <c:pt idx="16">
                  <c:v>Olsztyn (UW-M)</c:v>
                </c:pt>
                <c:pt idx="17">
                  <c:v>Warszawa (UKSW)</c:v>
                </c:pt>
                <c:pt idx="18">
                  <c:v>Szczecin</c:v>
                </c:pt>
                <c:pt idx="19">
                  <c:v>Warszawa (UKSW WPK)</c:v>
                </c:pt>
                <c:pt idx="20">
                  <c:v>Gdańsk (WSB)</c:v>
                </c:pt>
                <c:pt idx="21">
                  <c:v>Gdynia (WSAiB)</c:v>
                </c:pt>
                <c:pt idx="22">
                  <c:v>Lublin (UMCS)</c:v>
                </c:pt>
                <c:pt idx="23">
                  <c:v>Rzeszów (URz)</c:v>
                </c:pt>
                <c:pt idx="24">
                  <c:v>Słubice</c:v>
                </c:pt>
                <c:pt idx="25">
                  <c:v>Toruń</c:v>
                </c:pt>
                <c:pt idx="26">
                  <c:v>Warszawa (AEH)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401</c:v>
                </c:pt>
                <c:pt idx="1">
                  <c:v>228</c:v>
                </c:pt>
                <c:pt idx="2">
                  <c:v>177</c:v>
                </c:pt>
                <c:pt idx="3">
                  <c:v>166</c:v>
                </c:pt>
                <c:pt idx="4">
                  <c:v>142</c:v>
                </c:pt>
                <c:pt idx="5">
                  <c:v>133</c:v>
                </c:pt>
                <c:pt idx="6">
                  <c:v>125</c:v>
                </c:pt>
                <c:pt idx="7">
                  <c:v>110</c:v>
                </c:pt>
                <c:pt idx="8">
                  <c:v>89</c:v>
                </c:pt>
                <c:pt idx="9">
                  <c:v>73</c:v>
                </c:pt>
                <c:pt idx="10">
                  <c:v>69</c:v>
                </c:pt>
                <c:pt idx="11">
                  <c:v>54</c:v>
                </c:pt>
                <c:pt idx="12">
                  <c:v>53</c:v>
                </c:pt>
                <c:pt idx="13">
                  <c:v>43</c:v>
                </c:pt>
                <c:pt idx="14">
                  <c:v>30</c:v>
                </c:pt>
                <c:pt idx="15">
                  <c:v>27</c:v>
                </c:pt>
                <c:pt idx="16">
                  <c:v>12</c:v>
                </c:pt>
                <c:pt idx="17">
                  <c:v>12</c:v>
                </c:pt>
                <c:pt idx="18">
                  <c:v>8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F-4605-A752-94763C99A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46272"/>
        <c:axId val="423945096"/>
      </c:barChart>
      <c:catAx>
        <c:axId val="4239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5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45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3946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9"/>
          <c:y val="7.9365079365079361E-2"/>
          <c:w val="0.81761006289308513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0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D-4954-80E9-5E483A50FE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205536"/>
        <c:axId val="428203184"/>
      </c:barChart>
      <c:catAx>
        <c:axId val="42820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03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5536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56"/>
          <c:y val="7.5301204819277434E-2"/>
          <c:w val="0.8207547169811351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967381906264277E-2"/>
                  <c:y val="-8.9931218569796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A-4182-89A9-208ECA36757B}"/>
                </c:ext>
              </c:extLst>
            </c:dLbl>
            <c:dLbl>
              <c:idx val="1"/>
              <c:layout>
                <c:manualLayout>
                  <c:x val="-4.5413732336265993E-2"/>
                  <c:y val="-9.98566444466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A-4182-89A9-208ECA36757B}"/>
                </c:ext>
              </c:extLst>
            </c:dLbl>
            <c:dLbl>
              <c:idx val="2"/>
              <c:layout>
                <c:manualLayout>
                  <c:x val="-5.53786853759793E-2"/>
                  <c:y val="-6.396982360501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8A-4182-89A9-208ECA36757B}"/>
                </c:ext>
              </c:extLst>
            </c:dLbl>
            <c:dLbl>
              <c:idx val="3"/>
              <c:layout>
                <c:manualLayout>
                  <c:x val="-4.1227897644395453E-2"/>
                  <c:y val="-9.7575601612299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8A-4182-89A9-208ECA36757B}"/>
                </c:ext>
              </c:extLst>
            </c:dLbl>
            <c:dLbl>
              <c:idx val="4"/>
              <c:layout>
                <c:manualLayout>
                  <c:x val="-4.6472351052080862E-2"/>
                  <c:y val="-5.2752939944663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8A-4182-89A9-208ECA36757B}"/>
                </c:ext>
              </c:extLst>
            </c:dLbl>
            <c:dLbl>
              <c:idx val="5"/>
              <c:layout>
                <c:manualLayout>
                  <c:x val="-3.5002343064200012E-2"/>
                  <c:y val="-6.1861133783672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8A-4182-89A9-208ECA36757B}"/>
                </c:ext>
              </c:extLst>
            </c:dLbl>
            <c:dLbl>
              <c:idx val="6"/>
              <c:layout>
                <c:manualLayout>
                  <c:x val="-3.6881810561609475E-2"/>
                  <c:y val="-0.10793309983522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8A-4182-89A9-208ECA36757B}"/>
                </c:ext>
              </c:extLst>
            </c:dLbl>
            <c:dLbl>
              <c:idx val="7"/>
              <c:layout>
                <c:manualLayout>
                  <c:x val="-4.3587594300083833E-2"/>
                  <c:y val="-9.498112785500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8A-4182-89A9-208ECA36757B}"/>
                </c:ext>
              </c:extLst>
            </c:dLbl>
            <c:dLbl>
              <c:idx val="8"/>
              <c:layout>
                <c:manualLayout>
                  <c:x val="-3.0176026823134954E-2"/>
                  <c:y val="-4.749056392750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8A-4182-89A9-208ECA36757B}"/>
                </c:ext>
              </c:extLst>
            </c:dLbl>
            <c:dLbl>
              <c:idx val="9"/>
              <c:layout>
                <c:manualLayout>
                  <c:x val="-4.8944663442486436E-2"/>
                  <c:y val="-5.1807887920909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8A-4182-89A9-208ECA36757B}"/>
                </c:ext>
              </c:extLst>
            </c:dLbl>
            <c:dLbl>
              <c:idx val="10"/>
              <c:layout>
                <c:manualLayout>
                  <c:x val="-3.2302847076287042E-2"/>
                  <c:y val="-3.8855915940682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8A-4182-89A9-208ECA36757B}"/>
                </c:ext>
              </c:extLst>
            </c:dLbl>
            <c:dLbl>
              <c:idx val="11"/>
              <c:layout>
                <c:manualLayout>
                  <c:x val="-1.2921138830514739E-2"/>
                  <c:y val="-8.202915587477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8A-4182-89A9-208ECA36757B}"/>
                </c:ext>
              </c:extLst>
            </c:dLbl>
            <c:dLbl>
              <c:idx val="12"/>
              <c:layout>
                <c:manualLayout>
                  <c:x val="-1.6151423538143559E-2"/>
                  <c:y val="-6.044253590772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8A-4182-89A9-208ECA36757B}"/>
                </c:ext>
              </c:extLst>
            </c:dLbl>
            <c:dLbl>
              <c:idx val="13"/>
              <c:layout>
                <c:manualLayout>
                  <c:x val="0"/>
                  <c:y val="-5.61252119143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8A-4182-89A9-208ECA36757B}"/>
                </c:ext>
              </c:extLst>
            </c:dLbl>
            <c:dLbl>
              <c:idx val="14"/>
              <c:layout>
                <c:manualLayout>
                  <c:x val="0"/>
                  <c:y val="-8.202915587477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8A-4182-89A9-208ECA36757B}"/>
                </c:ext>
              </c:extLst>
            </c:dLbl>
            <c:dLbl>
              <c:idx val="15"/>
              <c:layout>
                <c:manualLayout>
                  <c:x val="-3.23028470762883E-3"/>
                  <c:y val="-3.8855915940682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8A-4182-89A9-208ECA36757B}"/>
                </c:ext>
              </c:extLst>
            </c:dLbl>
            <c:dLbl>
              <c:idx val="16"/>
              <c:layout>
                <c:manualLayout>
                  <c:x val="-3.5533131783915831E-2"/>
                  <c:y val="-6.0442535907727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8A-4182-89A9-208ECA36757B}"/>
                </c:ext>
              </c:extLst>
            </c:dLbl>
            <c:dLbl>
              <c:idx val="17"/>
              <c:layout>
                <c:manualLayout>
                  <c:x val="0"/>
                  <c:y val="-3.8855915940682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5E-41F2-B2C3-C9F6CD72C62D}"/>
                </c:ext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61</c:v>
                </c:pt>
                <c:pt idx="1">
                  <c:v>49</c:v>
                </c:pt>
                <c:pt idx="2">
                  <c:v>48</c:v>
                </c:pt>
                <c:pt idx="3">
                  <c:v>38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65</c:v>
                </c:pt>
                <c:pt idx="10">
                  <c:v>87</c:v>
                </c:pt>
                <c:pt idx="11">
                  <c:v>71</c:v>
                </c:pt>
                <c:pt idx="12">
                  <c:v>79</c:v>
                </c:pt>
                <c:pt idx="13">
                  <c:v>80</c:v>
                </c:pt>
                <c:pt idx="14">
                  <c:v>71</c:v>
                </c:pt>
                <c:pt idx="15">
                  <c:v>66</c:v>
                </c:pt>
                <c:pt idx="16">
                  <c:v>50</c:v>
                </c:pt>
                <c:pt idx="17">
                  <c:v>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768A-4182-89A9-208ECA36757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4903670360567881E-2"/>
                  <c:y val="-8.3863848598586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68A-4182-89A9-208ECA36757B}"/>
                </c:ext>
              </c:extLst>
            </c:dLbl>
            <c:dLbl>
              <c:idx val="1"/>
              <c:layout>
                <c:manualLayout>
                  <c:x val="-4.7100738560236562E-2"/>
                  <c:y val="-7.3077677497257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8A-4182-89A9-208ECA36757B}"/>
                </c:ext>
              </c:extLst>
            </c:dLbl>
            <c:dLbl>
              <c:idx val="2"/>
              <c:layout>
                <c:manualLayout>
                  <c:x val="-6.2292707474246631E-2"/>
                  <c:y val="-7.9546400217968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68A-4182-89A9-208ECA36757B}"/>
                </c:ext>
              </c:extLst>
            </c:dLbl>
            <c:dLbl>
              <c:idx val="3"/>
              <c:layout>
                <c:manualLayout>
                  <c:x val="-6.0720617320575716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68A-4182-89A9-208ECA36757B}"/>
                </c:ext>
              </c:extLst>
            </c:dLbl>
            <c:dLbl>
              <c:idx val="4"/>
              <c:layout>
                <c:manualLayout>
                  <c:x val="-5.9148194579122272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68A-4182-89A9-208ECA36757B}"/>
                </c:ext>
              </c:extLst>
            </c:dLbl>
            <c:dLbl>
              <c:idx val="5"/>
              <c:layout>
                <c:manualLayout>
                  <c:x val="-5.8472501710133594E-2"/>
                  <c:y val="-8.8582544796281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68A-4182-89A9-208ECA36757B}"/>
                </c:ext>
              </c:extLst>
            </c:dLbl>
            <c:dLbl>
              <c:idx val="6"/>
              <c:layout>
                <c:manualLayout>
                  <c:x val="-3.6882074568843251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68A-4182-89A9-208ECA36757B}"/>
                </c:ext>
              </c:extLst>
            </c:dLbl>
            <c:dLbl>
              <c:idx val="7"/>
              <c:layout>
                <c:manualLayout>
                  <c:x val="-4.3587594300083833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68A-4182-89A9-208ECA36757B}"/>
                </c:ext>
              </c:extLst>
            </c:dLbl>
            <c:dLbl>
              <c:idx val="8"/>
              <c:layout>
                <c:manualLayout>
                  <c:x val="-5.0293378038558274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68A-4182-89A9-208ECA36757B}"/>
                </c:ext>
              </c:extLst>
            </c:dLbl>
            <c:dLbl>
              <c:idx val="9"/>
              <c:layout>
                <c:manualLayout>
                  <c:x val="-3.3528918692372171E-2"/>
                  <c:y val="-7.771183188136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68A-4182-89A9-208ECA36757B}"/>
                </c:ext>
              </c:extLst>
            </c:dLbl>
            <c:dLbl>
              <c:idx val="10"/>
              <c:layout>
                <c:manualLayout>
                  <c:x val="-3.2302847076287042E-2"/>
                  <c:y val="-7.33945078879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68A-4182-89A9-208ECA36757B}"/>
                </c:ext>
              </c:extLst>
            </c:dLbl>
            <c:dLbl>
              <c:idx val="11"/>
              <c:layout>
                <c:manualLayout>
                  <c:x val="-2.5842277661029631E-2"/>
                  <c:y val="-7.33945078879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68A-4182-89A9-208ECA36757B}"/>
                </c:ext>
              </c:extLst>
            </c:dLbl>
            <c:dLbl>
              <c:idx val="12"/>
              <c:layout>
                <c:manualLayout>
                  <c:x val="-2.5842277661029704E-2"/>
                  <c:y val="-6.47598599011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68A-4182-89A9-208ECA36757B}"/>
                </c:ext>
              </c:extLst>
            </c:dLbl>
            <c:dLbl>
              <c:idx val="13"/>
              <c:layout>
                <c:manualLayout>
                  <c:x val="-1.2921138830514847E-2"/>
                  <c:y val="-5.6125211914318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68A-4182-89A9-208ECA36757B}"/>
                </c:ext>
              </c:extLst>
            </c:dLbl>
            <c:dLbl>
              <c:idx val="14"/>
              <c:layout>
                <c:manualLayout>
                  <c:x val="-2.5842277661029575E-2"/>
                  <c:y val="-9.929845184840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68A-4182-89A9-208ECA36757B}"/>
                </c:ext>
              </c:extLst>
            </c:dLbl>
            <c:dLbl>
              <c:idx val="15"/>
              <c:layout>
                <c:manualLayout>
                  <c:x val="-3.2302847076287236E-2"/>
                  <c:y val="-3.0221267953863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68A-4182-89A9-208ECA36757B}"/>
                </c:ext>
              </c:extLst>
            </c:dLbl>
            <c:dLbl>
              <c:idx val="16"/>
              <c:layout>
                <c:manualLayout>
                  <c:x val="-3.5533131783915831E-2"/>
                  <c:y val="-7.33945078879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68A-4182-89A9-208ECA36757B}"/>
                </c:ext>
              </c:extLst>
            </c:dLbl>
            <c:dLbl>
              <c:idx val="17"/>
              <c:layout>
                <c:manualLayout>
                  <c:x val="0"/>
                  <c:y val="-6.0442535907727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5E-41F2-B2C3-C9F6CD72C62D}"/>
                </c:ext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13</c:v>
                </c:pt>
                <c:pt idx="15">
                  <c:v>11</c:v>
                </c:pt>
                <c:pt idx="16">
                  <c:v>12</c:v>
                </c:pt>
                <c:pt idx="17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768A-4182-89A9-208ECA3675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8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10">
                <a:noFill/>
              </a:ln>
            </c:spPr>
          </c:downBars>
        </c:upDownBars>
        <c:marker val="1"/>
        <c:smooth val="0"/>
        <c:axId val="428201616"/>
        <c:axId val="428202792"/>
      </c:lineChart>
      <c:catAx>
        <c:axId val="42820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2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02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1616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49394168194732E-2"/>
          <c:y val="3.594251275645835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23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4-4142-8DF2-E16DE5A3D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08280"/>
        <c:axId val="428207104"/>
      </c:barChart>
      <c:catAx>
        <c:axId val="42820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7104"/>
        <c:crosses val="autoZero"/>
        <c:auto val="1"/>
        <c:lblAlgn val="ctr"/>
        <c:lblOffset val="100"/>
        <c:tickMarkSkip val="1"/>
        <c:noMultiLvlLbl val="0"/>
      </c:catAx>
      <c:valAx>
        <c:axId val="428207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828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29"/>
          <c:y val="7.9365079365079361E-2"/>
          <c:w val="0.81761006289308513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129</c:v>
                </c:pt>
                <c:pt idx="1">
                  <c:v>477</c:v>
                </c:pt>
                <c:pt idx="2">
                  <c:v>393</c:v>
                </c:pt>
                <c:pt idx="3">
                  <c:v>293</c:v>
                </c:pt>
                <c:pt idx="4">
                  <c:v>304</c:v>
                </c:pt>
                <c:pt idx="5">
                  <c:v>323</c:v>
                </c:pt>
                <c:pt idx="6">
                  <c:v>309</c:v>
                </c:pt>
                <c:pt idx="7">
                  <c:v>495</c:v>
                </c:pt>
                <c:pt idx="8">
                  <c:v>468</c:v>
                </c:pt>
                <c:pt idx="9">
                  <c:v>411</c:v>
                </c:pt>
                <c:pt idx="10">
                  <c:v>412</c:v>
                </c:pt>
                <c:pt idx="11">
                  <c:v>481</c:v>
                </c:pt>
                <c:pt idx="12">
                  <c:v>341</c:v>
                </c:pt>
                <c:pt idx="13">
                  <c:v>209</c:v>
                </c:pt>
                <c:pt idx="14">
                  <c:v>148</c:v>
                </c:pt>
                <c:pt idx="15">
                  <c:v>108</c:v>
                </c:pt>
                <c:pt idx="16">
                  <c:v>60</c:v>
                </c:pt>
                <c:pt idx="1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F-494E-8BFC-0AC43B5FC4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208672"/>
        <c:axId val="428201224"/>
      </c:barChart>
      <c:catAx>
        <c:axId val="42820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1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01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86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18"/>
          <c:y val="9.5760932000463747E-2"/>
          <c:w val="0.8207547169811351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2026057513975883E-2"/>
                  <c:y val="-7.3952805587190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6E-4DFD-9F99-9DE781B974B6}"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6E-4DFD-9F99-9DE781B974B6}"/>
                </c:ext>
              </c:extLst>
            </c:dLbl>
            <c:dLbl>
              <c:idx val="2"/>
              <c:layout>
                <c:manualLayout>
                  <c:x val="-2.855555042208157E-2"/>
                  <c:y val="-7.4535490282544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6E-4DFD-9F99-9DE781B974B6}"/>
                </c:ext>
              </c:extLst>
            </c:dLbl>
            <c:dLbl>
              <c:idx val="3"/>
              <c:layout>
                <c:manualLayout>
                  <c:x val="-5.0453630429473852E-2"/>
                  <c:y val="-7.7925544964089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6E-4DFD-9F99-9DE781B974B6}"/>
                </c:ext>
              </c:extLst>
            </c:dLbl>
            <c:dLbl>
              <c:idx val="4"/>
              <c:layout>
                <c:manualLayout>
                  <c:x val="-5.8939878952683301E-2"/>
                  <c:y val="-6.8657140340766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6E-4DFD-9F99-9DE781B974B6}"/>
                </c:ext>
              </c:extLst>
            </c:dLbl>
            <c:dLbl>
              <c:idx val="5"/>
              <c:layout>
                <c:manualLayout>
                  <c:x val="-4.8205608833682044E-2"/>
                  <c:y val="-9.1501306012166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6E-4DFD-9F99-9DE781B974B6}"/>
                </c:ext>
              </c:extLst>
            </c:dLbl>
            <c:dLbl>
              <c:idx val="6"/>
              <c:layout>
                <c:manualLayout>
                  <c:x val="-7.0410729253981674E-2"/>
                  <c:y val="-0.11611028709716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6E-4DFD-9F99-9DE781B974B6}"/>
                </c:ext>
              </c:extLst>
            </c:dLbl>
            <c:dLbl>
              <c:idx val="7"/>
              <c:layout>
                <c:manualLayout>
                  <c:x val="-6.0352053646269908E-2"/>
                  <c:y val="-8.1277505719422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6E-4DFD-9F99-9DE781B974B6}"/>
                </c:ext>
              </c:extLst>
            </c:dLbl>
            <c:dLbl>
              <c:idx val="8"/>
              <c:layout>
                <c:manualLayout>
                  <c:x val="-6.3704945515507108E-2"/>
                  <c:y val="-7.3536515161535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6E-4DFD-9F99-9DE781B974B6}"/>
                </c:ext>
              </c:extLst>
            </c:dLbl>
            <c:dLbl>
              <c:idx val="9"/>
              <c:layout>
                <c:manualLayout>
                  <c:x val="-7.0410729253981674E-2"/>
                  <c:y val="-4.6444114838864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6E-4DFD-9F99-9DE781B974B6}"/>
                </c:ext>
              </c:extLst>
            </c:dLbl>
            <c:dLbl>
              <c:idx val="10"/>
              <c:layout>
                <c:manualLayout>
                  <c:x val="-2.6823134953897741E-2"/>
                  <c:y val="-6.966617225829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6E-4DFD-9F99-9DE781B974B6}"/>
                </c:ext>
              </c:extLst>
            </c:dLbl>
            <c:dLbl>
              <c:idx val="11"/>
              <c:layout>
                <c:manualLayout>
                  <c:x val="-3.3528918692372171E-2"/>
                  <c:y val="-3.096274322590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6E-4DFD-9F99-9DE781B974B6}"/>
                </c:ext>
              </c:extLst>
            </c:dLbl>
            <c:dLbl>
              <c:idx val="12"/>
              <c:layout>
                <c:manualLayout>
                  <c:x val="-3.6881810561609288E-2"/>
                  <c:y val="-7.740685806477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6E-4DFD-9F99-9DE781B974B6}"/>
                </c:ext>
              </c:extLst>
            </c:dLbl>
            <c:dLbl>
              <c:idx val="13"/>
              <c:layout>
                <c:manualLayout>
                  <c:x val="-3.3528918692372171E-2"/>
                  <c:y val="-6.966617225829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6E-4DFD-9F99-9DE781B974B6}"/>
                </c:ext>
              </c:extLst>
            </c:dLbl>
            <c:dLbl>
              <c:idx val="14"/>
              <c:layout>
                <c:manualLayout>
                  <c:x val="-4.6940486169321165E-2"/>
                  <c:y val="-0.1006289154842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6E-4DFD-9F99-9DE781B974B6}"/>
                </c:ext>
              </c:extLst>
            </c:dLbl>
            <c:dLbl>
              <c:idx val="15"/>
              <c:layout>
                <c:manualLayout>
                  <c:x val="-1.0058675607711775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6E-4DFD-9F99-9DE781B974B6}"/>
                </c:ext>
              </c:extLst>
            </c:dLbl>
            <c:dLbl>
              <c:idx val="16"/>
              <c:layout>
                <c:manualLayout>
                  <c:x val="-2.0117351215423303E-2"/>
                  <c:y val="-7.740685806477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6E-4DFD-9F99-9DE781B974B6}"/>
                </c:ext>
              </c:extLst>
            </c:dLbl>
            <c:dLbl>
              <c:idx val="17"/>
              <c:layout>
                <c:manualLayout>
                  <c:x val="-6.7057837384744343E-3"/>
                  <c:y val="-5.8055143548580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8-477A-95F3-FC0CBEFA6486}"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56</c:v>
                </c:pt>
                <c:pt idx="4">
                  <c:v>78</c:v>
                </c:pt>
                <c:pt idx="5">
                  <c:v>52</c:v>
                </c:pt>
                <c:pt idx="6">
                  <c:v>82</c:v>
                </c:pt>
                <c:pt idx="7">
                  <c:v>155</c:v>
                </c:pt>
                <c:pt idx="8">
                  <c:v>145</c:v>
                </c:pt>
                <c:pt idx="9">
                  <c:v>185</c:v>
                </c:pt>
                <c:pt idx="10">
                  <c:v>165</c:v>
                </c:pt>
                <c:pt idx="11">
                  <c:v>109</c:v>
                </c:pt>
                <c:pt idx="12">
                  <c:v>112</c:v>
                </c:pt>
                <c:pt idx="13">
                  <c:v>86</c:v>
                </c:pt>
                <c:pt idx="14">
                  <c:v>113</c:v>
                </c:pt>
                <c:pt idx="15">
                  <c:v>102</c:v>
                </c:pt>
                <c:pt idx="16">
                  <c:v>44</c:v>
                </c:pt>
                <c:pt idx="17">
                  <c:v>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EA6E-4DFD-9F99-9DE781B974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44994752856226E-2"/>
                  <c:y val="-5.7424003379083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A6E-4DFD-9F99-9DE781B974B6}"/>
                </c:ext>
              </c:extLst>
            </c:dLbl>
            <c:dLbl>
              <c:idx val="1"/>
              <c:layout>
                <c:manualLayout>
                  <c:x val="-4.0394954821762134E-2"/>
                  <c:y val="-6.788550977139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6E-4DFD-9F99-9DE781B974B6}"/>
                </c:ext>
              </c:extLst>
            </c:dLbl>
            <c:dLbl>
              <c:idx val="2"/>
              <c:layout>
                <c:manualLayout>
                  <c:x val="-2.8763852129548351E-2"/>
                  <c:y val="-6.7027025050261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A6E-4DFD-9F99-9DE781B974B6}"/>
                </c:ext>
              </c:extLst>
            </c:dLbl>
            <c:dLbl>
              <c:idx val="3"/>
              <c:layout>
                <c:manualLayout>
                  <c:x val="-1.4404762690497721E-2"/>
                  <c:y val="-6.788550977139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A6E-4DFD-9F99-9DE781B974B6}"/>
                </c:ext>
              </c:extLst>
            </c:dLbl>
            <c:dLbl>
              <c:idx val="4"/>
              <c:layout>
                <c:manualLayout>
                  <c:x val="-2.2891011213707256E-2"/>
                  <c:y val="-6.4932773362776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A6E-4DFD-9F99-9DE781B974B6}"/>
                </c:ext>
              </c:extLst>
            </c:dLbl>
            <c:dLbl>
              <c:idx val="5"/>
              <c:layout>
                <c:manualLayout>
                  <c:x val="-1.0843569113793732E-2"/>
                  <c:y val="-6.91807032626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A6E-4DFD-9F99-9DE781B974B6}"/>
                </c:ext>
              </c:extLst>
            </c:dLbl>
            <c:dLbl>
              <c:idx val="6"/>
              <c:layout>
                <c:manualLayout>
                  <c:x val="-1.3411567476948869E-2"/>
                  <c:y val="-6.579582935505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A6E-4DFD-9F99-9DE781B974B6}"/>
                </c:ext>
              </c:extLst>
            </c:dLbl>
            <c:dLbl>
              <c:idx val="7"/>
              <c:layout>
                <c:manualLayout>
                  <c:x val="-2.0117351215423337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A6E-4DFD-9F99-9DE781B974B6}"/>
                </c:ext>
              </c:extLst>
            </c:dLbl>
            <c:dLbl>
              <c:idx val="8"/>
              <c:layout>
                <c:manualLayout>
                  <c:x val="-2.6823134953897741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A6E-4DFD-9F99-9DE781B974B6}"/>
                </c:ext>
              </c:extLst>
            </c:dLbl>
            <c:dLbl>
              <c:idx val="9"/>
              <c:layout>
                <c:manualLayout>
                  <c:x val="-4.0234702430846633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A6E-4DFD-9F99-9DE781B974B6}"/>
                </c:ext>
              </c:extLst>
            </c:dLbl>
            <c:dLbl>
              <c:idx val="10"/>
              <c:layout>
                <c:manualLayout>
                  <c:x val="-2.3470243084660582E-2"/>
                  <c:y val="-6.192548645181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A6E-4DFD-9F99-9DE781B974B6}"/>
                </c:ext>
              </c:extLst>
            </c:dLbl>
            <c:dLbl>
              <c:idx val="11"/>
              <c:layout>
                <c:manualLayout>
                  <c:x val="-4.3587594300083819E-2"/>
                  <c:y val="-5.4184800645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A6E-4DFD-9F99-9DE781B974B6}"/>
                </c:ext>
              </c:extLst>
            </c:dLbl>
            <c:dLbl>
              <c:idx val="12"/>
              <c:layout>
                <c:manualLayout>
                  <c:x val="-4.0234702430846488E-2"/>
                  <c:y val="-5.8055143548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A6E-4DFD-9F99-9DE781B974B6}"/>
                </c:ext>
              </c:extLst>
            </c:dLbl>
            <c:dLbl>
              <c:idx val="13"/>
              <c:layout>
                <c:manualLayout>
                  <c:x val="-3.6881810561609385E-2"/>
                  <c:y val="-5.805514354858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A6E-4DFD-9F99-9DE781B974B6}"/>
                </c:ext>
              </c:extLst>
            </c:dLbl>
            <c:dLbl>
              <c:idx val="14"/>
              <c:layout>
                <c:manualLayout>
                  <c:x val="-4.3587594300083819E-2"/>
                  <c:y val="-7.353651516153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A6E-4DFD-9F99-9DE781B974B6}"/>
                </c:ext>
              </c:extLst>
            </c:dLbl>
            <c:dLbl>
              <c:idx val="15"/>
              <c:layout>
                <c:manualLayout>
                  <c:x val="-4.694048616932104E-2"/>
                  <c:y val="-7.353651516153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A6E-4DFD-9F99-9DE781B974B6}"/>
                </c:ext>
              </c:extLst>
            </c:dLbl>
            <c:dLbl>
              <c:idx val="16"/>
              <c:layout>
                <c:manualLayout>
                  <c:x val="-4.023470243084673E-2"/>
                  <c:y val="-5.8055143548580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A6E-4DFD-9F99-9DE781B974B6}"/>
                </c:ext>
              </c:extLst>
            </c:dLbl>
            <c:dLbl>
              <c:idx val="17"/>
              <c:layout>
                <c:manualLayout>
                  <c:x val="-2.6823134953897737E-2"/>
                  <c:y val="-3.870342903238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8-477A-95F3-FC0CBEFA6486}"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  <c:pt idx="15">
                  <c:v>12</c:v>
                </c:pt>
                <c:pt idx="16">
                  <c:v>10</c:v>
                </c:pt>
                <c:pt idx="17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EA6E-4DFD-9F99-9DE781B974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427937304"/>
        <c:axId val="425381264"/>
      </c:lineChart>
      <c:catAx>
        <c:axId val="427937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1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730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260031887014967E-2"/>
          <c:y val="4.564656222095944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D-4E63-B4D3-C7AD1A108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15272"/>
        <c:axId val="348315664"/>
      </c:barChart>
      <c:catAx>
        <c:axId val="348315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5664"/>
        <c:crosses val="autoZero"/>
        <c:auto val="1"/>
        <c:lblAlgn val="ctr"/>
        <c:lblOffset val="100"/>
        <c:tickMarkSkip val="1"/>
        <c:noMultiLvlLbl val="0"/>
      </c:catAx>
      <c:valAx>
        <c:axId val="348315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527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37"/>
          <c:y val="7.9365079365079361E-2"/>
          <c:w val="0.81761006289308535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34</c:v>
                </c:pt>
                <c:pt idx="5">
                  <c:v>44</c:v>
                </c:pt>
                <c:pt idx="6">
                  <c:v>21</c:v>
                </c:pt>
                <c:pt idx="7">
                  <c:v>27</c:v>
                </c:pt>
                <c:pt idx="8">
                  <c:v>10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E-42C8-8A67-3D6BCC0F16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8314880"/>
        <c:axId val="348316056"/>
      </c:barChart>
      <c:catAx>
        <c:axId val="34831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6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316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488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27"/>
          <c:y val="9.5760932000463747E-2"/>
          <c:w val="0.8207547169811353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E8-4FAE-851B-72E262394965}"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8-4FAE-851B-72E262394965}"/>
                </c:ext>
              </c:extLst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8-4FAE-851B-72E262394965}"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E8-4FAE-851B-72E262394965}"/>
                </c:ext>
              </c:extLst>
            </c:dLbl>
            <c:dLbl>
              <c:idx val="4"/>
              <c:layout>
                <c:manualLayout>
                  <c:x val="-6.2292848667172745E-2"/>
                  <c:y val="-8.8008839300681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E8-4FAE-851B-72E262394965}"/>
                </c:ext>
              </c:extLst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E8-4FAE-851B-72E262394965}"/>
                </c:ext>
              </c:extLst>
            </c:dLbl>
            <c:dLbl>
              <c:idx val="6"/>
              <c:layout>
                <c:manualLayout>
                  <c:x val="-2.3470243084660648E-2"/>
                  <c:y val="-6.96661722582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E8-4FAE-851B-72E262394965}"/>
                </c:ext>
              </c:extLst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E8-4FAE-851B-72E262394965}"/>
                </c:ext>
              </c:extLst>
            </c:dLbl>
            <c:dLbl>
              <c:idx val="8"/>
              <c:layout>
                <c:manualLayout>
                  <c:x val="-1.0058675607711651E-2"/>
                  <c:y val="-5.8055143548580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E8-4FAE-851B-72E262394965}"/>
                </c:ext>
              </c:extLst>
            </c:dLbl>
            <c:dLbl>
              <c:idx val="9"/>
              <c:layout>
                <c:manualLayout>
                  <c:x val="-2.347024308466052E-2"/>
                  <c:y val="-5.418480064534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E8-4FAE-851B-72E26239496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66-472F-805D-A0E93616E3B1}"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30</c:v>
                </c:pt>
                <c:pt idx="4">
                  <c:v>21</c:v>
                </c:pt>
                <c:pt idx="5">
                  <c:v>23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6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6CE8-4FAE-851B-72E2623949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786319145144581E-2"/>
                  <c:y val="-5.355366047584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E8-4FAE-851B-72E262394965}"/>
                </c:ext>
              </c:extLst>
            </c:dLbl>
            <c:dLbl>
              <c:idx val="1"/>
              <c:layout>
                <c:manualLayout>
                  <c:x val="-4.0394954821762134E-2"/>
                  <c:y val="-5.2404138158442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E8-4FAE-851B-72E262394965}"/>
                </c:ext>
              </c:extLst>
            </c:dLbl>
            <c:dLbl>
              <c:idx val="2"/>
              <c:layout>
                <c:manualLayout>
                  <c:x val="1.4121746935866044E-3"/>
                  <c:y val="-3.6064281824351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E8-4FAE-851B-72E262394965}"/>
                </c:ext>
              </c:extLst>
            </c:dLbl>
            <c:dLbl>
              <c:idx val="3"/>
              <c:layout>
                <c:manualLayout>
                  <c:x val="-3.1169486043917578E-2"/>
                  <c:y val="-5.6274481061680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CE8-4FAE-851B-72E262394965}"/>
                </c:ext>
              </c:extLst>
            </c:dLbl>
            <c:dLbl>
              <c:idx val="4"/>
              <c:layout>
                <c:manualLayout>
                  <c:x val="-4.9714232314971935E-2"/>
                  <c:y val="-9.2025061271376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E8-4FAE-851B-72E262394965}"/>
                </c:ext>
              </c:extLst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CE8-4FAE-851B-72E262394965}"/>
                </c:ext>
              </c:extLst>
            </c:dLbl>
            <c:dLbl>
              <c:idx val="6"/>
              <c:layout>
                <c:manualLayout>
                  <c:x val="-2.0117351215423428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E8-4FAE-851B-72E262394965}"/>
                </c:ext>
              </c:extLst>
            </c:dLbl>
            <c:dLbl>
              <c:idx val="7"/>
              <c:layout>
                <c:manualLayout>
                  <c:x val="-2.347024308466052E-2"/>
                  <c:y val="-3.483308612914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CE8-4FAE-851B-72E262394965}"/>
                </c:ext>
              </c:extLst>
            </c:dLbl>
            <c:dLbl>
              <c:idx val="8"/>
              <c:layout>
                <c:manualLayout>
                  <c:x val="-2.347024308466052E-2"/>
                  <c:y val="-5.418480064534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E8-4FAE-851B-72E262394965}"/>
                </c:ext>
              </c:extLst>
            </c:dLbl>
            <c:dLbl>
              <c:idx val="9"/>
              <c:layout>
                <c:manualLayout>
                  <c:x val="-2.347024308466052E-2"/>
                  <c:y val="-4.257377193562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CE8-4FAE-851B-72E26239496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66-472F-805D-A0E93616E3B1}"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5-6CE8-4FAE-851B-72E2623949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348316840"/>
        <c:axId val="348317232"/>
      </c:lineChart>
      <c:catAx>
        <c:axId val="34831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7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31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684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260031887014897E-2"/>
          <c:y val="4.5646562220959495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9-4321-B489-9EDAD190F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68264"/>
        <c:axId val="429272184"/>
      </c:barChart>
      <c:catAx>
        <c:axId val="429268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2184"/>
        <c:crosses val="autoZero"/>
        <c:auto val="1"/>
        <c:lblAlgn val="ctr"/>
        <c:lblOffset val="100"/>
        <c:tickMarkSkip val="1"/>
        <c:noMultiLvlLbl val="0"/>
      </c:catAx>
      <c:valAx>
        <c:axId val="429272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826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37"/>
          <c:y val="7.9365079365079361E-2"/>
          <c:w val="0.81761006289308535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69</c:v>
                </c:pt>
                <c:pt idx="1">
                  <c:v>56</c:v>
                </c:pt>
                <c:pt idx="2">
                  <c:v>30</c:v>
                </c:pt>
                <c:pt idx="3">
                  <c:v>21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B-44B1-AEF2-943425864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272968"/>
        <c:axId val="429263560"/>
      </c:barChart>
      <c:catAx>
        <c:axId val="429272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3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3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296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06315955080722E-2"/>
          <c:y val="0.15296803787377142"/>
          <c:w val="0.92641261498028848"/>
          <c:h val="0.598173515981731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1270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174">
                <a:noFill/>
              </a:ln>
            </c:spPr>
            <c:txPr>
              <a:bodyPr/>
              <a:lstStyle/>
              <a:p>
                <a:pPr>
                  <a:defRPr sz="91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Sheet1!$A$1:$A$27</c:f>
              <c:strCache>
                <c:ptCount val="27"/>
                <c:pt idx="0">
                  <c:v>Lublin (KUL)</c:v>
                </c:pt>
                <c:pt idx="1">
                  <c:v>Warszawa (UW)</c:v>
                </c:pt>
                <c:pt idx="2">
                  <c:v>Opole</c:v>
                </c:pt>
                <c:pt idx="3">
                  <c:v>Warszawa (AI)</c:v>
                </c:pt>
                <c:pt idx="4">
                  <c:v>Warszawa (ALK)</c:v>
                </c:pt>
                <c:pt idx="5">
                  <c:v>Warszawa (AEH)</c:v>
                </c:pt>
                <c:pt idx="6">
                  <c:v>Olsztyn (UW-M)</c:v>
                </c:pt>
                <c:pt idx="7">
                  <c:v>Białystok</c:v>
                </c:pt>
                <c:pt idx="8">
                  <c:v>Szczecin</c:v>
                </c:pt>
                <c:pt idx="9">
                  <c:v>Katowice</c:v>
                </c:pt>
                <c:pt idx="10">
                  <c:v>Warszawa (SWPS)</c:v>
                </c:pt>
                <c:pt idx="11">
                  <c:v>Kraków (KA im.AFM)</c:v>
                </c:pt>
                <c:pt idx="12">
                  <c:v>Rzeszów (WSPiA)</c:v>
                </c:pt>
                <c:pt idx="13">
                  <c:v>Kraków (UJ)</c:v>
                </c:pt>
                <c:pt idx="14">
                  <c:v>Łódź</c:v>
                </c:pt>
                <c:pt idx="15">
                  <c:v>Wrocław</c:v>
                </c:pt>
                <c:pt idx="16">
                  <c:v>Poznań</c:v>
                </c:pt>
                <c:pt idx="17">
                  <c:v>Warszawa (Łazarskiego)</c:v>
                </c:pt>
                <c:pt idx="18">
                  <c:v>Warszawa (UKSW)</c:v>
                </c:pt>
                <c:pt idx="19">
                  <c:v>Gdańsk</c:v>
                </c:pt>
                <c:pt idx="20">
                  <c:v>Warszawa (UKSW WPK)</c:v>
                </c:pt>
                <c:pt idx="21">
                  <c:v>Słubice</c:v>
                </c:pt>
                <c:pt idx="22">
                  <c:v>Gdynia (WSAiB)</c:v>
                </c:pt>
                <c:pt idx="23">
                  <c:v>Gdańsk (WSB)</c:v>
                </c:pt>
                <c:pt idx="24">
                  <c:v>Lublin (UMCS)</c:v>
                </c:pt>
                <c:pt idx="25">
                  <c:v>Rzeszów (URz)</c:v>
                </c:pt>
                <c:pt idx="26">
                  <c:v>Toruń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116</c:v>
                </c:pt>
                <c:pt idx="1">
                  <c:v>112</c:v>
                </c:pt>
                <c:pt idx="2">
                  <c:v>92</c:v>
                </c:pt>
                <c:pt idx="3">
                  <c:v>65</c:v>
                </c:pt>
                <c:pt idx="4">
                  <c:v>58</c:v>
                </c:pt>
                <c:pt idx="5">
                  <c:v>52</c:v>
                </c:pt>
                <c:pt idx="6">
                  <c:v>49</c:v>
                </c:pt>
                <c:pt idx="7">
                  <c:v>48</c:v>
                </c:pt>
                <c:pt idx="8">
                  <c:v>45</c:v>
                </c:pt>
                <c:pt idx="9">
                  <c:v>40</c:v>
                </c:pt>
                <c:pt idx="10">
                  <c:v>38</c:v>
                </c:pt>
                <c:pt idx="11">
                  <c:v>37</c:v>
                </c:pt>
                <c:pt idx="12">
                  <c:v>37</c:v>
                </c:pt>
                <c:pt idx="13">
                  <c:v>37</c:v>
                </c:pt>
                <c:pt idx="14">
                  <c:v>36</c:v>
                </c:pt>
                <c:pt idx="15">
                  <c:v>36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29</c:v>
                </c:pt>
                <c:pt idx="20">
                  <c:v>14</c:v>
                </c:pt>
                <c:pt idx="21">
                  <c:v>10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B-44B1-9337-74789638F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7144"/>
        <c:axId val="425388320"/>
      </c:barChart>
      <c:catAx>
        <c:axId val="425387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8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5387144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6702833527"/>
          <c:y val="9.5760932000463747E-2"/>
          <c:w val="0.8207547169811353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48-4556-ADE6-4DD3D8FA9BB4}"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48-4556-ADE6-4DD3D8FA9BB4}"/>
                </c:ext>
              </c:extLst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48-4556-ADE6-4DD3D8FA9BB4}"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48-4556-ADE6-4DD3D8FA9B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48-4556-ADE6-4DD3D8FA9BB4}"/>
                </c:ext>
              </c:extLst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48-4556-ADE6-4DD3D8FA9BB4}"/>
                </c:ext>
              </c:extLst>
            </c:dLbl>
            <c:dLbl>
              <c:idx val="6"/>
              <c:layout>
                <c:manualLayout>
                  <c:x val="-2.3470243084660648E-2"/>
                  <c:y val="-6.96661722582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48-4556-ADE6-4DD3D8FA9BB4}"/>
                </c:ext>
              </c:extLst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48-4556-ADE6-4DD3D8FA9BB4}"/>
                </c:ext>
              </c:extLst>
            </c:dLbl>
            <c:dLbl>
              <c:idx val="8"/>
              <c:layout>
                <c:manualLayout>
                  <c:x val="0"/>
                  <c:y val="6.579582935505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48-4556-ADE6-4DD3D8FA9BB4}"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</c:v>
                </c:pt>
                <c:pt idx="1">
                  <c:v>22</c:v>
                </c:pt>
                <c:pt idx="2">
                  <c:v>14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C48-4556-ADE6-4DD3D8FA9BB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786319145144581E-2"/>
                  <c:y val="-5.355366047584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48-4556-ADE6-4DD3D8FA9BB4}"/>
                </c:ext>
              </c:extLst>
            </c:dLbl>
            <c:dLbl>
              <c:idx val="1"/>
              <c:layout>
                <c:manualLayout>
                  <c:x val="-4.0394954821762134E-2"/>
                  <c:y val="-5.2404138158442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48-4556-ADE6-4DD3D8FA9BB4}"/>
                </c:ext>
              </c:extLst>
            </c:dLbl>
            <c:dLbl>
              <c:idx val="2"/>
              <c:layout>
                <c:manualLayout>
                  <c:x val="-1.535228465259948E-2"/>
                  <c:y val="-5.1545653437306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48-4556-ADE6-4DD3D8FA9BB4}"/>
                </c:ext>
              </c:extLst>
            </c:dLbl>
            <c:dLbl>
              <c:idx val="3"/>
              <c:layout>
                <c:manualLayout>
                  <c:x val="-3.1169486043917578E-2"/>
                  <c:y val="-5.6274481061680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48-4556-ADE6-4DD3D8FA9B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C48-4556-ADE6-4DD3D8FA9BB4}"/>
                </c:ext>
              </c:extLst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48-4556-ADE6-4DD3D8FA9BB4}"/>
                </c:ext>
              </c:extLst>
            </c:dLbl>
            <c:dLbl>
              <c:idx val="6"/>
              <c:layout>
                <c:manualLayout>
                  <c:x val="-2.0117351215423428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C48-4556-ADE6-4DD3D8FA9BB4}"/>
                </c:ext>
              </c:extLst>
            </c:dLbl>
            <c:dLbl>
              <c:idx val="7"/>
              <c:layout>
                <c:manualLayout>
                  <c:x val="-2.347024308466052E-2"/>
                  <c:y val="-3.483308612914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48-4556-ADE6-4DD3D8FA9BB4}"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9C48-4556-ADE6-4DD3D8FA9B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429263952"/>
        <c:axId val="429264344"/>
      </c:lineChart>
      <c:catAx>
        <c:axId val="42926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4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395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493941681947376E-2"/>
          <c:y val="2.0536753610163806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63</c:v>
                </c:pt>
                <c:pt idx="1">
                  <c:v>19</c:v>
                </c:pt>
                <c:pt idx="2">
                  <c:v>9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5-437C-B306-00B81AB6D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71792"/>
        <c:axId val="429264736"/>
      </c:barChart>
      <c:catAx>
        <c:axId val="42927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4736"/>
        <c:crosses val="autoZero"/>
        <c:auto val="1"/>
        <c:lblAlgn val="ctr"/>
        <c:lblOffset val="100"/>
        <c:tickMarkSkip val="1"/>
        <c:noMultiLvlLbl val="0"/>
      </c:catAx>
      <c:valAx>
        <c:axId val="429264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179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08"/>
          <c:y val="7.9365079365079361E-2"/>
          <c:w val="0.79245283018867962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80</c:v>
                </c:pt>
                <c:pt idx="1">
                  <c:v>448</c:v>
                </c:pt>
                <c:pt idx="2">
                  <c:v>980</c:v>
                </c:pt>
                <c:pt idx="3">
                  <c:v>791</c:v>
                </c:pt>
                <c:pt idx="4">
                  <c:v>703</c:v>
                </c:pt>
                <c:pt idx="5">
                  <c:v>529</c:v>
                </c:pt>
                <c:pt idx="6">
                  <c:v>632</c:v>
                </c:pt>
                <c:pt idx="7">
                  <c:v>916</c:v>
                </c:pt>
                <c:pt idx="8">
                  <c:v>739</c:v>
                </c:pt>
                <c:pt idx="9">
                  <c:v>780</c:v>
                </c:pt>
                <c:pt idx="10">
                  <c:v>943</c:v>
                </c:pt>
                <c:pt idx="11">
                  <c:v>726</c:v>
                </c:pt>
                <c:pt idx="12">
                  <c:v>444</c:v>
                </c:pt>
                <c:pt idx="13">
                  <c:v>315</c:v>
                </c:pt>
                <c:pt idx="14">
                  <c:v>327</c:v>
                </c:pt>
                <c:pt idx="15">
                  <c:v>335</c:v>
                </c:pt>
                <c:pt idx="16">
                  <c:v>203</c:v>
                </c:pt>
                <c:pt idx="1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3-4E8B-89A0-DE46F77B42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261208"/>
        <c:axId val="429261600"/>
      </c:barChart>
      <c:catAx>
        <c:axId val="429261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120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29"/>
          <c:y val="7.5301204819277434E-2"/>
          <c:w val="0.8176100628930851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278472789237386E-2"/>
                  <c:y val="-8.2077317346120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48-4761-8F8C-C917F4F889F3}"/>
                </c:ext>
              </c:extLst>
            </c:dLbl>
            <c:dLbl>
              <c:idx val="1"/>
              <c:layout>
                <c:manualLayout>
                  <c:x val="-6.6556879063308622E-2"/>
                  <c:y val="-7.90189435510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48-4761-8F8C-C917F4F889F3}"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48-4761-8F8C-C917F4F889F3}"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48-4761-8F8C-C917F4F889F3}"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48-4761-8F8C-C917F4F889F3}"/>
                </c:ext>
              </c:extLst>
            </c:dLbl>
            <c:dLbl>
              <c:idx val="5"/>
              <c:layout>
                <c:manualLayout>
                  <c:x val="-5.2183193534033542E-2"/>
                  <c:y val="-7.696481456086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48-4761-8F8C-C917F4F889F3}"/>
                </c:ext>
              </c:extLst>
            </c:dLbl>
            <c:dLbl>
              <c:idx val="6"/>
              <c:layout>
                <c:manualLayout>
                  <c:x val="-2.8635342720802929E-2"/>
                  <c:y val="-6.47927487340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48-4761-8F8C-C917F4F889F3}"/>
                </c:ext>
              </c:extLst>
            </c:dLbl>
            <c:dLbl>
              <c:idx val="7"/>
              <c:layout>
                <c:manualLayout>
                  <c:x val="-2.8795993757720798E-2"/>
                  <c:y val="-4.9547696196134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48-4761-8F8C-C917F4F889F3}"/>
                </c:ext>
              </c:extLst>
            </c:dLbl>
            <c:dLbl>
              <c:idx val="8"/>
              <c:layout>
                <c:manualLayout>
                  <c:x val="-5.0111849761404932E-2"/>
                  <c:y val="-6.860408689490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48-4761-8F8C-C917F4F889F3}"/>
                </c:ext>
              </c:extLst>
            </c:dLbl>
            <c:dLbl>
              <c:idx val="9"/>
              <c:layout>
                <c:manualLayout>
                  <c:x val="-3.9373596241103946E-2"/>
                  <c:y val="-7.6226763216565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48-4761-8F8C-C917F4F889F3}"/>
                </c:ext>
              </c:extLst>
            </c:dLbl>
            <c:dLbl>
              <c:idx val="10"/>
              <c:layout>
                <c:manualLayout>
                  <c:x val="-2.5055924880702511E-2"/>
                  <c:y val="-3.8113381608282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48-4761-8F8C-C917F4F889F3}"/>
                </c:ext>
              </c:extLst>
            </c:dLbl>
            <c:dLbl>
              <c:idx val="11"/>
              <c:layout>
                <c:manualLayout>
                  <c:x val="-4.2953014081204437E-2"/>
                  <c:y val="-5.7170072412424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48-4761-8F8C-C917F4F889F3}"/>
                </c:ext>
              </c:extLst>
            </c:dLbl>
            <c:dLbl>
              <c:idx val="12"/>
              <c:layout>
                <c:manualLayout>
                  <c:x val="-2.8635342720802873E-2"/>
                  <c:y val="-4.5736057929939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48-4761-8F8C-C917F4F889F3}"/>
                </c:ext>
              </c:extLst>
            </c:dLbl>
            <c:dLbl>
              <c:idx val="13"/>
              <c:layout>
                <c:manualLayout>
                  <c:x val="0"/>
                  <c:y val="-3.0490705286626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48-4761-8F8C-C917F4F889F3}"/>
                </c:ext>
              </c:extLst>
            </c:dLbl>
            <c:dLbl>
              <c:idx val="14"/>
              <c:layout>
                <c:manualLayout>
                  <c:x val="0"/>
                  <c:y val="-4.5736057929939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48-4761-8F8C-C917F4F889F3}"/>
                </c:ext>
              </c:extLst>
            </c:dLbl>
            <c:dLbl>
              <c:idx val="15"/>
              <c:layout>
                <c:manualLayout>
                  <c:x val="-3.9373596241103946E-2"/>
                  <c:y val="-4.1924719769111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48-4761-8F8C-C917F4F889F3}"/>
                </c:ext>
              </c:extLst>
            </c:dLbl>
            <c:dLbl>
              <c:idx val="16"/>
              <c:layout>
                <c:manualLayout>
                  <c:x val="-1.4317671360401437E-2"/>
                  <c:y val="-3.0490705286626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48-4761-8F8C-C917F4F889F3}"/>
                </c:ext>
              </c:extLst>
            </c:dLbl>
            <c:dLbl>
              <c:idx val="17"/>
              <c:layout>
                <c:manualLayout>
                  <c:x val="0"/>
                  <c:y val="-2.6679367125797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E9-4ECA-93A4-C90799E28629}"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50</c:v>
                </c:pt>
                <c:pt idx="1">
                  <c:v>65</c:v>
                </c:pt>
                <c:pt idx="2">
                  <c:v>74</c:v>
                </c:pt>
                <c:pt idx="3">
                  <c:v>91</c:v>
                </c:pt>
                <c:pt idx="4">
                  <c:v>95</c:v>
                </c:pt>
                <c:pt idx="5">
                  <c:v>96</c:v>
                </c:pt>
                <c:pt idx="6">
                  <c:v>90</c:v>
                </c:pt>
                <c:pt idx="7">
                  <c:v>89</c:v>
                </c:pt>
                <c:pt idx="8">
                  <c:v>97</c:v>
                </c:pt>
                <c:pt idx="9">
                  <c:v>111</c:v>
                </c:pt>
                <c:pt idx="10">
                  <c:v>92</c:v>
                </c:pt>
                <c:pt idx="11">
                  <c:v>95</c:v>
                </c:pt>
                <c:pt idx="12">
                  <c:v>92</c:v>
                </c:pt>
                <c:pt idx="13">
                  <c:v>90</c:v>
                </c:pt>
                <c:pt idx="14">
                  <c:v>68</c:v>
                </c:pt>
                <c:pt idx="15">
                  <c:v>54</c:v>
                </c:pt>
                <c:pt idx="16">
                  <c:v>51</c:v>
                </c:pt>
                <c:pt idx="17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E348-4761-8F8C-C917F4F889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932195397883297E-2"/>
                  <c:y val="-5.9413960241440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48-4761-8F8C-C917F4F889F3}"/>
                </c:ext>
              </c:extLst>
            </c:dLbl>
            <c:dLbl>
              <c:idx val="1"/>
              <c:layout>
                <c:manualLayout>
                  <c:x val="-3.0864164475095286E-2"/>
                  <c:y val="-5.6401802672918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48-4761-8F8C-C917F4F889F3}"/>
                </c:ext>
              </c:extLst>
            </c:dLbl>
            <c:dLbl>
              <c:idx val="2"/>
              <c:layout>
                <c:manualLayout>
                  <c:x val="-2.8333206033827472E-2"/>
                  <c:y val="-6.397826276805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348-4761-8F8C-C917F4F889F3}"/>
                </c:ext>
              </c:extLst>
            </c:dLbl>
            <c:dLbl>
              <c:idx val="3"/>
              <c:layout>
                <c:manualLayout>
                  <c:x val="-4.0988843771939745E-2"/>
                  <c:y val="-8.008911928978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348-4761-8F8C-C917F4F889F3}"/>
                </c:ext>
              </c:extLst>
            </c:dLbl>
            <c:dLbl>
              <c:idx val="4"/>
              <c:layout>
                <c:manualLayout>
                  <c:x val="-3.845788533067198E-2"/>
                  <c:y val="-8.008911928978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48-4761-8F8C-C917F4F889F3}"/>
                </c:ext>
              </c:extLst>
            </c:dLbl>
            <c:dLbl>
              <c:idx val="5"/>
              <c:layout>
                <c:manualLayout>
                  <c:x val="-3.0506786378934083E-2"/>
                  <c:y val="-5.0443810821979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48-4761-8F8C-C917F4F889F3}"/>
                </c:ext>
              </c:extLst>
            </c:dLbl>
            <c:dLbl>
              <c:idx val="6"/>
              <c:layout>
                <c:manualLayout>
                  <c:x val="-2.8635342720802929E-2"/>
                  <c:y val="-4.95473960907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48-4761-8F8C-C917F4F889F3}"/>
                </c:ext>
              </c:extLst>
            </c:dLbl>
            <c:dLbl>
              <c:idx val="7"/>
              <c:layout>
                <c:manualLayout>
                  <c:x val="-2.8635342720802929E-2"/>
                  <c:y val="-4.95473960907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48-4761-8F8C-C917F4F889F3}"/>
                </c:ext>
              </c:extLst>
            </c:dLbl>
            <c:dLbl>
              <c:idx val="8"/>
              <c:layout>
                <c:manualLayout>
                  <c:x val="-2.8635342720802929E-2"/>
                  <c:y val="-4.192471976911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48-4761-8F8C-C917F4F889F3}"/>
                </c:ext>
              </c:extLst>
            </c:dLbl>
            <c:dLbl>
              <c:idx val="9"/>
              <c:layout>
                <c:manualLayout>
                  <c:x val="-3.9373596241103946E-2"/>
                  <c:y val="-5.335873425159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348-4761-8F8C-C917F4F889F3}"/>
                </c:ext>
              </c:extLst>
            </c:dLbl>
            <c:dLbl>
              <c:idx val="10"/>
              <c:layout>
                <c:manualLayout>
                  <c:x val="-3.2214760560903277E-2"/>
                  <c:y val="-2.286802896496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48-4761-8F8C-C917F4F889F3}"/>
                </c:ext>
              </c:extLst>
            </c:dLbl>
            <c:dLbl>
              <c:idx val="11"/>
              <c:layout>
                <c:manualLayout>
                  <c:x val="-1.7897089200501797E-2"/>
                  <c:y val="-2.286802896496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348-4761-8F8C-C917F4F889F3}"/>
                </c:ext>
              </c:extLst>
            </c:dLbl>
            <c:dLbl>
              <c:idx val="12"/>
              <c:layout>
                <c:manualLayout>
                  <c:x val="-2.8635342720803012E-2"/>
                  <c:y val="-3.8113381608282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348-4761-8F8C-C917F4F889F3}"/>
                </c:ext>
              </c:extLst>
            </c:dLbl>
            <c:dLbl>
              <c:idx val="13"/>
              <c:layout>
                <c:manualLayout>
                  <c:x val="-4.2953014081204437E-2"/>
                  <c:y val="-3.049070528662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348-4761-8F8C-C917F4F889F3}"/>
                </c:ext>
              </c:extLst>
            </c:dLbl>
            <c:dLbl>
              <c:idx val="14"/>
              <c:layout>
                <c:manualLayout>
                  <c:x val="-2.8635342720803002E-2"/>
                  <c:y val="-5.335873425159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348-4761-8F8C-C917F4F889F3}"/>
                </c:ext>
              </c:extLst>
            </c:dLbl>
            <c:dLbl>
              <c:idx val="15"/>
              <c:layout>
                <c:manualLayout>
                  <c:x val="-2.1476507040602024E-2"/>
                  <c:y val="-3.430204344745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348-4761-8F8C-C917F4F889F3}"/>
                </c:ext>
              </c:extLst>
            </c:dLbl>
            <c:dLbl>
              <c:idx val="16"/>
              <c:layout>
                <c:manualLayout>
                  <c:x val="-1.4317671360401437E-2"/>
                  <c:y val="-5.7170072412424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348-4761-8F8C-C917F4F889F3}"/>
                </c:ext>
              </c:extLst>
            </c:dLbl>
            <c:dLbl>
              <c:idx val="17"/>
              <c:layout>
                <c:manualLayout>
                  <c:x val="0"/>
                  <c:y val="-1.524535264331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E9-4ECA-93A4-C90799E28629}"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8</c:v>
                </c:pt>
                <c:pt idx="14">
                  <c:v>12</c:v>
                </c:pt>
                <c:pt idx="15">
                  <c:v>10</c:v>
                </c:pt>
                <c:pt idx="16">
                  <c:v>11</c:v>
                </c:pt>
                <c:pt idx="17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E348-4761-8F8C-C917F4F889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429265912"/>
        <c:axId val="429263168"/>
      </c:lineChart>
      <c:catAx>
        <c:axId val="429265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3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591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1526843635679619E-2"/>
          <c:y val="2.3498293728426801E-2"/>
          <c:w val="0.97114317425083263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19</c:v>
                </c:pt>
                <c:pt idx="1">
                  <c:v>44</c:v>
                </c:pt>
                <c:pt idx="2">
                  <c:v>9</c:v>
                </c:pt>
                <c:pt idx="3">
                  <c:v>5</c:v>
                </c:pt>
                <c:pt idx="4">
                  <c:v>18</c:v>
                </c:pt>
                <c:pt idx="5">
                  <c:v>4</c:v>
                </c:pt>
                <c:pt idx="6">
                  <c:v>10</c:v>
                </c:pt>
                <c:pt idx="7">
                  <c:v>0</c:v>
                </c:pt>
                <c:pt idx="8">
                  <c:v>15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A-4AE8-BA4F-7ADACA98C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67088"/>
        <c:axId val="429262776"/>
      </c:barChart>
      <c:catAx>
        <c:axId val="42926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2776"/>
        <c:crosses val="autoZero"/>
        <c:auto val="1"/>
        <c:lblAlgn val="ctr"/>
        <c:lblOffset val="100"/>
        <c:tickMarkSkip val="1"/>
        <c:noMultiLvlLbl val="0"/>
      </c:catAx>
      <c:valAx>
        <c:axId val="429262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708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96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19"/>
          <c:y val="7.9365079365079361E-2"/>
          <c:w val="0.79245283018867962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73</c:v>
                </c:pt>
                <c:pt idx="1">
                  <c:v>162</c:v>
                </c:pt>
                <c:pt idx="2">
                  <c:v>142</c:v>
                </c:pt>
                <c:pt idx="3">
                  <c:v>150</c:v>
                </c:pt>
                <c:pt idx="4">
                  <c:v>153</c:v>
                </c:pt>
                <c:pt idx="5">
                  <c:v>156</c:v>
                </c:pt>
                <c:pt idx="6">
                  <c:v>166</c:v>
                </c:pt>
                <c:pt idx="7">
                  <c:v>92</c:v>
                </c:pt>
                <c:pt idx="8">
                  <c:v>84</c:v>
                </c:pt>
                <c:pt idx="9">
                  <c:v>90</c:v>
                </c:pt>
                <c:pt idx="10">
                  <c:v>45</c:v>
                </c:pt>
                <c:pt idx="11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1-4FC8-A228-C04D5045BB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273752"/>
        <c:axId val="429274144"/>
      </c:barChart>
      <c:catAx>
        <c:axId val="42927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4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74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375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2743935425865"/>
          <c:y val="8.2923914586411282E-2"/>
          <c:w val="0.8176100628930853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4454694266359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B5-473E-B7F8-E9DD76F5DF9F}"/>
                </c:ext>
              </c:extLst>
            </c:dLbl>
            <c:dLbl>
              <c:idx val="1"/>
              <c:layout>
                <c:manualLayout>
                  <c:x val="-3.792162338815859E-2"/>
                  <c:y val="-7.5207580367098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B5-473E-B7F8-E9DD76F5DF9F}"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B5-473E-B7F8-E9DD76F5DF9F}"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B5-473E-B7F8-E9DD76F5DF9F}"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B5-473E-B7F8-E9DD76F5DF9F}"/>
                </c:ext>
              </c:extLst>
            </c:dLbl>
            <c:dLbl>
              <c:idx val="5"/>
              <c:layout>
                <c:manualLayout>
                  <c:x val="-5.218319353403357E-2"/>
                  <c:y val="-7.696481456086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B5-473E-B7F8-E9DD76F5DF9F}"/>
                </c:ext>
              </c:extLst>
            </c:dLbl>
            <c:dLbl>
              <c:idx val="6"/>
              <c:layout>
                <c:manualLayout>
                  <c:x val="-4.1140713904766167E-2"/>
                  <c:y val="-6.47927487340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B5-473E-B7F8-E9DD76F5DF9F}"/>
                </c:ext>
              </c:extLst>
            </c:dLbl>
            <c:dLbl>
              <c:idx val="7"/>
              <c:layout>
                <c:manualLayout>
                  <c:x val="-3.7400649004333021E-2"/>
                  <c:y val="-5.335873425159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B5-473E-B7F8-E9DD76F5DF9F}"/>
                </c:ext>
              </c:extLst>
            </c:dLbl>
            <c:dLbl>
              <c:idx val="8"/>
              <c:layout>
                <c:manualLayout>
                  <c:x val="-4.4880778805199591E-2"/>
                  <c:y val="-4.192471976911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B5-473E-B7F8-E9DD76F5DF9F}"/>
                </c:ext>
              </c:extLst>
            </c:dLbl>
            <c:dLbl>
              <c:idx val="9"/>
              <c:layout>
                <c:manualLayout>
                  <c:x val="-3.7400649004332882E-2"/>
                  <c:y val="-7.241542505573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B5-473E-B7F8-E9DD76F5DF9F}"/>
                </c:ext>
              </c:extLst>
            </c:dLbl>
            <c:dLbl>
              <c:idx val="10"/>
              <c:layout>
                <c:manualLayout>
                  <c:x val="-4.4880778805199459E-2"/>
                  <c:y val="-6.098141057325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B5-473E-B7F8-E9DD76F5DF9F}"/>
                </c:ext>
              </c:extLst>
            </c:dLbl>
            <c:dLbl>
              <c:idx val="11"/>
              <c:layout>
                <c:manualLayout>
                  <c:x val="-4.1140713904766167E-2"/>
                  <c:y val="-5.717007241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AB-4371-96E4-7D62AA0B2843}"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57</c:v>
                </c:pt>
                <c:pt idx="1">
                  <c:v>36</c:v>
                </c:pt>
                <c:pt idx="2">
                  <c:v>37</c:v>
                </c:pt>
                <c:pt idx="3">
                  <c:v>52</c:v>
                </c:pt>
                <c:pt idx="4">
                  <c:v>50</c:v>
                </c:pt>
                <c:pt idx="5">
                  <c:v>52</c:v>
                </c:pt>
                <c:pt idx="6">
                  <c:v>62</c:v>
                </c:pt>
                <c:pt idx="7">
                  <c:v>58</c:v>
                </c:pt>
                <c:pt idx="8">
                  <c:v>53</c:v>
                </c:pt>
                <c:pt idx="9">
                  <c:v>46</c:v>
                </c:pt>
                <c:pt idx="10">
                  <c:v>45</c:v>
                </c:pt>
                <c:pt idx="11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14B5-473E-B7F8-E9DD76F5DF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38E-2"/>
                  <c:y val="-7.8470640397765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B5-473E-B7F8-E9DD76F5DF9F}"/>
                </c:ext>
              </c:extLst>
            </c:dLbl>
            <c:dLbl>
              <c:idx val="1"/>
              <c:layout>
                <c:manualLayout>
                  <c:x val="-6.3078856092561059E-2"/>
                  <c:y val="-7.5458592204994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B5-473E-B7F8-E9DD76F5DF9F}"/>
                </c:ext>
              </c:extLst>
            </c:dLbl>
            <c:dLbl>
              <c:idx val="2"/>
              <c:layout>
                <c:manualLayout>
                  <c:x val="-6.4127261681897391E-2"/>
                  <c:y val="-7.9223754449029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B5-473E-B7F8-E9DD76F5DF9F}"/>
                </c:ext>
              </c:extLst>
            </c:dLbl>
            <c:dLbl>
              <c:idx val="3"/>
              <c:layout>
                <c:manualLayout>
                  <c:x val="-5.8885996637475513E-2"/>
                  <c:y val="-6.48437666464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B5-473E-B7F8-E9DD76F5DF9F}"/>
                </c:ext>
              </c:extLst>
            </c:dLbl>
            <c:dLbl>
              <c:idx val="4"/>
              <c:layout>
                <c:manualLayout>
                  <c:x val="-5.9934432096687112E-2"/>
                  <c:y val="-9.1523091231002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B5-473E-B7F8-E9DD76F5DF9F}"/>
                </c:ext>
              </c:extLst>
            </c:dLbl>
            <c:dLbl>
              <c:idx val="5"/>
              <c:layout>
                <c:manualLayout>
                  <c:x val="-4.8403888746040014E-2"/>
                  <c:y val="-8.4745880794197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B5-473E-B7F8-E9DD76F5DF9F}"/>
                </c:ext>
              </c:extLst>
            </c:dLbl>
            <c:dLbl>
              <c:idx val="6"/>
              <c:layout>
                <c:manualLayout>
                  <c:x val="-2.6180454303033004E-2"/>
                  <c:y val="-8.0038101377393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4B5-473E-B7F8-E9DD76F5DF9F}"/>
                </c:ext>
              </c:extLst>
            </c:dLbl>
            <c:dLbl>
              <c:idx val="7"/>
              <c:layout>
                <c:manualLayout>
                  <c:x val="-3.3660584103899729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B5-473E-B7F8-E9DD76F5DF9F}"/>
                </c:ext>
              </c:extLst>
            </c:dLbl>
            <c:dLbl>
              <c:idx val="8"/>
              <c:layout>
                <c:manualLayout>
                  <c:x val="-1.8700324502166441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B5-473E-B7F8-E9DD76F5DF9F}"/>
                </c:ext>
              </c:extLst>
            </c:dLbl>
            <c:dLbl>
              <c:idx val="9"/>
              <c:layout>
                <c:manualLayout>
                  <c:x val="-2.6180454303033018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B5-473E-B7F8-E9DD76F5DF9F}"/>
                </c:ext>
              </c:extLst>
            </c:dLbl>
            <c:dLbl>
              <c:idx val="10"/>
              <c:layout>
                <c:manualLayout>
                  <c:x val="-2.9920519203466441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4B5-473E-B7F8-E9DD76F5DF9F}"/>
                </c:ext>
              </c:extLst>
            </c:dLbl>
            <c:dLbl>
              <c:idx val="11"/>
              <c:layout>
                <c:manualLayout>
                  <c:x val="-1.4960259601733151E-2"/>
                  <c:y val="-7.622676321656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AB-4371-96E4-7D62AA0B2843}"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14B5-473E-B7F8-E9DD76F5D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429267480"/>
        <c:axId val="422930480"/>
      </c:lineChart>
      <c:catAx>
        <c:axId val="429267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0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0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748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065482796892344E-2"/>
          <c:y val="2.6607538802660816E-2"/>
          <c:w val="0.95560488346282213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54</c:v>
                </c:pt>
                <c:pt idx="1">
                  <c:v>35</c:v>
                </c:pt>
                <c:pt idx="2">
                  <c:v>4</c:v>
                </c:pt>
                <c:pt idx="3">
                  <c:v>4</c:v>
                </c:pt>
                <c:pt idx="4">
                  <c:v>35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12</c:v>
                </c:pt>
                <c:pt idx="9">
                  <c:v>0</c:v>
                </c:pt>
                <c:pt idx="10">
                  <c:v>14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8-469D-BBA3-2E8AAAA4D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04360"/>
        <c:axId val="428204752"/>
      </c:barChart>
      <c:catAx>
        <c:axId val="428204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4752"/>
        <c:crosses val="autoZero"/>
        <c:auto val="1"/>
        <c:lblAlgn val="ctr"/>
        <c:lblOffset val="100"/>
        <c:tickMarkSkip val="1"/>
        <c:noMultiLvlLbl val="0"/>
      </c:catAx>
      <c:valAx>
        <c:axId val="42820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436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8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4533513735472"/>
          <c:y val="9.207956380206446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3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070969238501523E-2"/>
                  <c:y val="-5.1192967343859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1-4C86-9D07-87560F48E0A0}"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71-4C86-9D07-87560F48E0A0}"/>
                </c:ext>
              </c:extLst>
            </c:dLbl>
            <c:dLbl>
              <c:idx val="2"/>
              <c:layout>
                <c:manualLayout>
                  <c:x val="-6.5437323607871439E-2"/>
                  <c:y val="-5.9670768372401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71-4C86-9D07-87560F48E0A0}"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71-4C86-9D07-87560F48E0A0}"/>
                </c:ext>
              </c:extLst>
            </c:dLbl>
            <c:dLbl>
              <c:idx val="4"/>
              <c:layout>
                <c:manualLayout>
                  <c:x val="-2.6286325502274627E-2"/>
                  <c:y val="-9.1802124109702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71-4C86-9D07-87560F48E0A0}"/>
                </c:ext>
              </c:extLst>
            </c:dLbl>
            <c:dLbl>
              <c:idx val="5"/>
              <c:layout>
                <c:manualLayout>
                  <c:x val="-3.5430493446911605E-2"/>
                  <c:y val="-9.5371677382395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71-4C86-9D07-87560F48E0A0}"/>
                </c:ext>
              </c:extLst>
            </c:dLbl>
            <c:dLbl>
              <c:idx val="6"/>
              <c:layout>
                <c:manualLayout>
                  <c:x val="-4.2553191489361722E-2"/>
                  <c:y val="-7.965859407808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71-4C86-9D07-87560F48E0A0}"/>
                </c:ext>
              </c:extLst>
            </c:dLbl>
            <c:dLbl>
              <c:idx val="7"/>
              <c:layout>
                <c:manualLayout>
                  <c:x val="-3.2733224222585969E-2"/>
                  <c:y val="-8.7245126847425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71-4C86-9D07-87560F48E0A0}"/>
                </c:ext>
              </c:extLst>
            </c:dLbl>
            <c:dLbl>
              <c:idx val="8"/>
              <c:layout>
                <c:manualLayout>
                  <c:x val="-3.9279869067103165E-2"/>
                  <c:y val="-5.6898995770059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71-4C86-9D07-87560F48E0A0}"/>
                </c:ext>
              </c:extLst>
            </c:dLbl>
            <c:dLbl>
              <c:idx val="9"/>
              <c:layout>
                <c:manualLayout>
                  <c:x val="-4.5931926233085403E-2"/>
                  <c:y val="-5.689899577005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71-4C86-9D07-87560F48E0A0}"/>
                </c:ext>
              </c:extLst>
            </c:dLbl>
            <c:dLbl>
              <c:idx val="10"/>
              <c:layout>
                <c:manualLayout>
                  <c:x val="-9.1863852466170723E-3"/>
                  <c:y val="-3.034613107736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71-4C86-9D07-87560F48E0A0}"/>
                </c:ext>
              </c:extLst>
            </c:dLbl>
            <c:dLbl>
              <c:idx val="11"/>
              <c:layout>
                <c:manualLayout>
                  <c:x val="-6.1242568310780465E-3"/>
                  <c:y val="-5.310572938538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71-4C86-9D07-87560F48E0A0}"/>
                </c:ext>
              </c:extLst>
            </c:dLbl>
            <c:dLbl>
              <c:idx val="12"/>
              <c:layout>
                <c:manualLayout>
                  <c:x val="-4.8994054648624386E-2"/>
                  <c:y val="3.4139397462035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71-4C86-9D07-87560F48E0A0}"/>
                </c:ext>
              </c:extLst>
            </c:dLbl>
            <c:dLbl>
              <c:idx val="13"/>
              <c:layout>
                <c:manualLayout>
                  <c:x val="-3.6745540986468289E-2"/>
                  <c:y val="-6.448552853940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71-4C86-9D07-87560F48E0A0}"/>
                </c:ext>
              </c:extLst>
            </c:dLbl>
            <c:dLbl>
              <c:idx val="14"/>
              <c:layout>
                <c:manualLayout>
                  <c:x val="-1.1227674487255983E-16"/>
                  <c:y val="-5.310572938538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71-4C86-9D07-87560F48E0A0}"/>
                </c:ext>
              </c:extLst>
            </c:dLbl>
            <c:dLbl>
              <c:idx val="15"/>
              <c:layout>
                <c:manualLayout>
                  <c:x val="-4.2869797817546448E-2"/>
                  <c:y val="-7.207206130874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71-4C86-9D07-87560F48E0A0}"/>
                </c:ext>
              </c:extLst>
            </c:dLbl>
            <c:dLbl>
              <c:idx val="16"/>
              <c:layout>
                <c:manualLayout>
                  <c:x val="-3.3683412570929265E-2"/>
                  <c:y val="-4.172593023137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71-4C86-9D07-87560F48E0A0}"/>
                </c:ext>
              </c:extLst>
            </c:dLbl>
            <c:dLbl>
              <c:idx val="17"/>
              <c:layout>
                <c:manualLayout>
                  <c:x val="-1.1227674487255983E-16"/>
                  <c:y val="-4.1725930231377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5-4DF9-97F6-444890E1C123}"/>
                </c:ext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45</c:v>
                </c:pt>
                <c:pt idx="1">
                  <c:v>40</c:v>
                </c:pt>
                <c:pt idx="2">
                  <c:v>48</c:v>
                </c:pt>
                <c:pt idx="3">
                  <c:v>51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40</c:v>
                </c:pt>
                <c:pt idx="8">
                  <c:v>48</c:v>
                </c:pt>
                <c:pt idx="9">
                  <c:v>44</c:v>
                </c:pt>
                <c:pt idx="10">
                  <c:v>55</c:v>
                </c:pt>
                <c:pt idx="11">
                  <c:v>44</c:v>
                </c:pt>
                <c:pt idx="12">
                  <c:v>40</c:v>
                </c:pt>
                <c:pt idx="13">
                  <c:v>49</c:v>
                </c:pt>
                <c:pt idx="14">
                  <c:v>44</c:v>
                </c:pt>
                <c:pt idx="15">
                  <c:v>35</c:v>
                </c:pt>
                <c:pt idx="16">
                  <c:v>33</c:v>
                </c:pt>
                <c:pt idx="17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3971-4C86-9D07-87560F48E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3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813485057412107E-2"/>
                  <c:y val="-6.1680004826707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71-4C86-9D07-87560F48E0A0}"/>
                </c:ext>
              </c:extLst>
            </c:dLbl>
            <c:dLbl>
              <c:idx val="1"/>
              <c:layout>
                <c:manualLayout>
                  <c:x val="-3.7678776241349576E-2"/>
                  <c:y val="-7.5626083097025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71-4C86-9D07-87560F48E0A0}"/>
                </c:ext>
              </c:extLst>
            </c:dLbl>
            <c:dLbl>
              <c:idx val="2"/>
              <c:layout>
                <c:manualLayout>
                  <c:x val="-2.9559390182610196E-2"/>
                  <c:y val="-8.6224529112274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971-4C86-9D07-87560F48E0A0}"/>
                </c:ext>
              </c:extLst>
            </c:dLbl>
            <c:dLbl>
              <c:idx val="3"/>
              <c:layout>
                <c:manualLayout>
                  <c:x val="-5.1286655056424782E-2"/>
                  <c:y val="-7.562605155588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971-4C86-9D07-87560F48E0A0}"/>
                </c:ext>
              </c:extLst>
            </c:dLbl>
            <c:dLbl>
              <c:idx val="4"/>
              <c:layout>
                <c:manualLayout>
                  <c:x val="-2.6801036122530552E-2"/>
                  <c:y val="-8.823167478983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971-4C86-9D07-87560F48E0A0}"/>
                </c:ext>
              </c:extLst>
            </c:dLbl>
            <c:dLbl>
              <c:idx val="5"/>
              <c:layout>
                <c:manualLayout>
                  <c:x val="-3.4791293477840678E-2"/>
                  <c:y val="-8.466242019953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971-4C86-9D07-87560F48E0A0}"/>
                </c:ext>
              </c:extLst>
            </c:dLbl>
            <c:dLbl>
              <c:idx val="6"/>
              <c:layout>
                <c:manualLayout>
                  <c:x val="-4.2553191489361722E-2"/>
                  <c:y val="-4.551919661604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971-4C86-9D07-87560F48E0A0}"/>
                </c:ext>
              </c:extLst>
            </c:dLbl>
            <c:dLbl>
              <c:idx val="7"/>
              <c:layout>
                <c:manualLayout>
                  <c:x val="-3.2733224222585969E-2"/>
                  <c:y val="-6.4485528539401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971-4C86-9D07-87560F48E0A0}"/>
                </c:ext>
              </c:extLst>
            </c:dLbl>
            <c:dLbl>
              <c:idx val="8"/>
              <c:layout>
                <c:manualLayout>
                  <c:x val="-3.9279869067103165E-2"/>
                  <c:y val="-4.5519196616047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971-4C86-9D07-87560F48E0A0}"/>
                </c:ext>
              </c:extLst>
            </c:dLbl>
            <c:dLbl>
              <c:idx val="9"/>
              <c:layout>
                <c:manualLayout>
                  <c:x val="-2.2701944957880079E-2"/>
                  <c:y val="-4.9312463000718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971-4C86-9D07-87560F48E0A0}"/>
                </c:ext>
              </c:extLst>
            </c:dLbl>
            <c:dLbl>
              <c:idx val="10"/>
              <c:layout>
                <c:manualLayout>
                  <c:x val="-3.0621525267863919E-2"/>
                  <c:y val="-4.9312463000718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971-4C86-9D07-87560F48E0A0}"/>
                </c:ext>
              </c:extLst>
            </c:dLbl>
            <c:dLbl>
              <c:idx val="11"/>
              <c:layout>
                <c:manualLayout>
                  <c:x val="-3.3683412570929293E-2"/>
                  <c:y val="-5.310572938538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971-4C86-9D07-87560F48E0A0}"/>
                </c:ext>
              </c:extLst>
            </c:dLbl>
            <c:dLbl>
              <c:idx val="12"/>
              <c:layout>
                <c:manualLayout>
                  <c:x val="-1.5310642077695117E-2"/>
                  <c:y val="3.034613107736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971-4C86-9D07-87560F48E0A0}"/>
                </c:ext>
              </c:extLst>
            </c:dLbl>
            <c:dLbl>
              <c:idx val="13"/>
              <c:layout>
                <c:manualLayout>
                  <c:x val="-4.286979781754633E-2"/>
                  <c:y val="-4.172593023137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971-4C86-9D07-87560F48E0A0}"/>
                </c:ext>
              </c:extLst>
            </c:dLbl>
            <c:dLbl>
              <c:idx val="14"/>
              <c:layout>
                <c:manualLayout>
                  <c:x val="-1.1227674487255983E-16"/>
                  <c:y val="-3.413939746203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971-4C86-9D07-87560F48E0A0}"/>
                </c:ext>
              </c:extLst>
            </c:dLbl>
            <c:dLbl>
              <c:idx val="15"/>
              <c:layout>
                <c:manualLayout>
                  <c:x val="-2.143489890877328E-2"/>
                  <c:y val="-4.551919661604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971-4C86-9D07-87560F48E0A0}"/>
                </c:ext>
              </c:extLst>
            </c:dLbl>
            <c:dLbl>
              <c:idx val="16"/>
              <c:layout>
                <c:manualLayout>
                  <c:x val="-2.4497027324312189E-2"/>
                  <c:y val="-4.172593023137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971-4C86-9D07-87560F48E0A0}"/>
                </c:ext>
              </c:extLst>
            </c:dLbl>
            <c:dLbl>
              <c:idx val="17"/>
              <c:layout>
                <c:manualLayout>
                  <c:x val="-1.1227674487255983E-16"/>
                  <c:y val="-4.172593023137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75-4DF9-97F6-444890E1C123}"/>
                </c:ext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14</c:v>
                </c:pt>
                <c:pt idx="8">
                  <c:v>21</c:v>
                </c:pt>
                <c:pt idx="9">
                  <c:v>13</c:v>
                </c:pt>
                <c:pt idx="10">
                  <c:v>13</c:v>
                </c:pt>
                <c:pt idx="11">
                  <c:v>18</c:v>
                </c:pt>
                <c:pt idx="12">
                  <c:v>26</c:v>
                </c:pt>
                <c:pt idx="13">
                  <c:v>29</c:v>
                </c:pt>
                <c:pt idx="14">
                  <c:v>27</c:v>
                </c:pt>
                <c:pt idx="15">
                  <c:v>21</c:v>
                </c:pt>
                <c:pt idx="16">
                  <c:v>18</c:v>
                </c:pt>
                <c:pt idx="17">
                  <c:v>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3971-4C86-9D07-87560F48E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428207496"/>
        <c:axId val="428207888"/>
      </c:lineChart>
      <c:catAx>
        <c:axId val="428207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07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7496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878</c:v>
                </c:pt>
                <c:pt idx="1">
                  <c:v>615</c:v>
                </c:pt>
                <c:pt idx="2">
                  <c:v>762</c:v>
                </c:pt>
                <c:pt idx="3">
                  <c:v>880</c:v>
                </c:pt>
                <c:pt idx="4">
                  <c:v>1098</c:v>
                </c:pt>
                <c:pt idx="5">
                  <c:v>1011</c:v>
                </c:pt>
                <c:pt idx="6">
                  <c:v>1011</c:v>
                </c:pt>
                <c:pt idx="7">
                  <c:v>834</c:v>
                </c:pt>
                <c:pt idx="8">
                  <c:v>802</c:v>
                </c:pt>
                <c:pt idx="9">
                  <c:v>727</c:v>
                </c:pt>
                <c:pt idx="10">
                  <c:v>859</c:v>
                </c:pt>
                <c:pt idx="11">
                  <c:v>531</c:v>
                </c:pt>
                <c:pt idx="12">
                  <c:v>514</c:v>
                </c:pt>
                <c:pt idx="13">
                  <c:v>518</c:v>
                </c:pt>
                <c:pt idx="14">
                  <c:v>489</c:v>
                </c:pt>
                <c:pt idx="15">
                  <c:v>337</c:v>
                </c:pt>
                <c:pt idx="16">
                  <c:v>191</c:v>
                </c:pt>
                <c:pt idx="17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5-4520-83A7-D47C5217B6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7936520"/>
        <c:axId val="427934560"/>
      </c:barChart>
      <c:catAx>
        <c:axId val="42793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4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652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2440"/>
        <c:axId val="425384792"/>
      </c:barChart>
      <c:catAx>
        <c:axId val="425382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4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4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538244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320748155701E-2"/>
          <c:y val="2.660744854785203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63</c:v>
                </c:pt>
                <c:pt idx="1">
                  <c:v>57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E-4E30-B20D-9134D11D4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74536"/>
        <c:axId val="348184048"/>
      </c:barChart>
      <c:catAx>
        <c:axId val="429274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4048"/>
        <c:crosses val="autoZero"/>
        <c:auto val="1"/>
        <c:lblAlgn val="ctr"/>
        <c:lblOffset val="100"/>
        <c:tickMarkSkip val="1"/>
        <c:noMultiLvlLbl val="0"/>
      </c:catAx>
      <c:valAx>
        <c:axId val="348184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453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72</c:v>
                </c:pt>
                <c:pt idx="1">
                  <c:v>201</c:v>
                </c:pt>
                <c:pt idx="2">
                  <c:v>241</c:v>
                </c:pt>
                <c:pt idx="3">
                  <c:v>328</c:v>
                </c:pt>
                <c:pt idx="4">
                  <c:v>255</c:v>
                </c:pt>
                <c:pt idx="5">
                  <c:v>313</c:v>
                </c:pt>
                <c:pt idx="6">
                  <c:v>349</c:v>
                </c:pt>
                <c:pt idx="7">
                  <c:v>245</c:v>
                </c:pt>
                <c:pt idx="8">
                  <c:v>278</c:v>
                </c:pt>
                <c:pt idx="9">
                  <c:v>248</c:v>
                </c:pt>
                <c:pt idx="10">
                  <c:v>129</c:v>
                </c:pt>
                <c:pt idx="11">
                  <c:v>221</c:v>
                </c:pt>
                <c:pt idx="12">
                  <c:v>245</c:v>
                </c:pt>
                <c:pt idx="13">
                  <c:v>278</c:v>
                </c:pt>
                <c:pt idx="14">
                  <c:v>300</c:v>
                </c:pt>
                <c:pt idx="15">
                  <c:v>188</c:v>
                </c:pt>
                <c:pt idx="16">
                  <c:v>124</c:v>
                </c:pt>
                <c:pt idx="17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5-4450-8B3B-832940B029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8181304"/>
        <c:axId val="348181696"/>
      </c:barChart>
      <c:catAx>
        <c:axId val="348181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1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13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8005996685672495E-2"/>
                  <c:y val="-8.5397486175085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3B-4BE1-810C-B3F8205B9B2B}"/>
                </c:ext>
              </c:extLst>
            </c:dLbl>
            <c:dLbl>
              <c:idx val="1"/>
              <c:layout>
                <c:manualLayout>
                  <c:x val="-3.8707897511296892E-2"/>
                  <c:y val="-7.3092147784853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3B-4BE1-810C-B3F8205B9B2B}"/>
                </c:ext>
              </c:extLst>
            </c:dLbl>
            <c:dLbl>
              <c:idx val="2"/>
              <c:layout>
                <c:manualLayout>
                  <c:x val="-5.4290251757810756E-2"/>
                  <c:y val="-6.7929875218882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3B-4BE1-810C-B3F8205B9B2B}"/>
                </c:ext>
              </c:extLst>
            </c:dLbl>
            <c:dLbl>
              <c:idx val="3"/>
              <c:layout>
                <c:manualLayout>
                  <c:x val="-3.1565692029697875E-2"/>
                  <c:y val="-7.627843450409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3B-4BE1-810C-B3F8205B9B2B}"/>
                </c:ext>
              </c:extLst>
            </c:dLbl>
            <c:dLbl>
              <c:idx val="4"/>
              <c:layout>
                <c:manualLayout>
                  <c:x val="-4.9143213586870016E-2"/>
                  <c:y val="-7.421287906698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3B-4BE1-810C-B3F8205B9B2B}"/>
                </c:ext>
              </c:extLst>
            </c:dLbl>
            <c:dLbl>
              <c:idx val="5"/>
              <c:layout>
                <c:manualLayout>
                  <c:x val="-4.6754604012770484E-2"/>
                  <c:y val="-7.627843450409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3B-4BE1-810C-B3F8205B9B2B}"/>
                </c:ext>
              </c:extLst>
            </c:dLbl>
            <c:dLbl>
              <c:idx val="6"/>
              <c:layout>
                <c:manualLayout>
                  <c:x val="-4.087319420648073E-2"/>
                  <c:y val="-7.12518444129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3B-4BE1-810C-B3F8205B9B2B}"/>
                </c:ext>
              </c:extLst>
            </c:dLbl>
            <c:dLbl>
              <c:idx val="7"/>
              <c:layout>
                <c:manualLayout>
                  <c:x val="-5.9451918845790236E-2"/>
                  <c:y val="-8.708558761576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3B-4BE1-810C-B3F8205B9B2B}"/>
                </c:ext>
              </c:extLst>
            </c:dLbl>
            <c:dLbl>
              <c:idx val="8"/>
              <c:layout>
                <c:manualLayout>
                  <c:x val="-5.5736173917928393E-2"/>
                  <c:y val="-0.1187530740215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3B-4BE1-810C-B3F8205B9B2B}"/>
                </c:ext>
              </c:extLst>
            </c:dLbl>
            <c:dLbl>
              <c:idx val="9"/>
              <c:layout>
                <c:manualLayout>
                  <c:x val="-7.0599153629375799E-2"/>
                  <c:y val="-5.1459665409317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3B-4BE1-810C-B3F8205B9B2B}"/>
                </c:ext>
              </c:extLst>
            </c:dLbl>
            <c:dLbl>
              <c:idx val="10"/>
              <c:layout>
                <c:manualLayout>
                  <c:x val="-7.4314898557237774E-2"/>
                  <c:y val="-8.312746350291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3B-4BE1-810C-B3F8205B9B2B}"/>
                </c:ext>
              </c:extLst>
            </c:dLbl>
            <c:dLbl>
              <c:idx val="11"/>
              <c:layout>
                <c:manualLayout>
                  <c:x val="-0.1003251130522709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3B-4BE1-810C-B3F8205B9B2B}"/>
                </c:ext>
              </c:extLst>
            </c:dLbl>
            <c:dLbl>
              <c:idx val="12"/>
              <c:layout>
                <c:manualLayout>
                  <c:x val="-0.10404085798013278"/>
                  <c:y val="-5.1459665409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3B-4BE1-810C-B3F8205B9B2B}"/>
                </c:ext>
              </c:extLst>
            </c:dLbl>
            <c:dLbl>
              <c:idx val="13"/>
              <c:layout>
                <c:manualLayout>
                  <c:x val="-4.8304684062204499E-2"/>
                  <c:y val="3.9584513851096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069657051372071E-2"/>
                      <c:h val="6.16328454171599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83B-4BE1-810C-B3F8205B9B2B}"/>
                </c:ext>
              </c:extLst>
            </c:dLbl>
            <c:dLbl>
              <c:idx val="14"/>
              <c:layout>
                <c:manualLayout>
                  <c:x val="-8.174638841296146E-2"/>
                  <c:y val="-5.541810121003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3B-4BE1-810C-B3F8205B9B2B}"/>
                </c:ext>
              </c:extLst>
            </c:dLbl>
            <c:dLbl>
              <c:idx val="15"/>
              <c:layout>
                <c:manualLayout>
                  <c:x val="-4.4588939134342746E-2"/>
                  <c:y val="-5.541810121003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3B-4BE1-810C-B3F8205B9B2B}"/>
                </c:ext>
              </c:extLst>
            </c:dLbl>
            <c:dLbl>
              <c:idx val="16"/>
              <c:layout>
                <c:manualLayout>
                  <c:x val="-6.3167663773652169E-2"/>
                  <c:y val="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3B-4BE1-810C-B3F8205B9B2B}"/>
                </c:ext>
              </c:extLst>
            </c:dLbl>
            <c:dLbl>
              <c:idx val="17"/>
              <c:layout>
                <c:manualLayout>
                  <c:x val="-3.7157449278620207E-3"/>
                  <c:y val="-3.9584202163238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069657051372071E-2"/>
                      <c:h val="6.16328454171599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AF-4E28-9207-C9BB2E6C0A82}"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53</c:v>
                </c:pt>
                <c:pt idx="1">
                  <c:v>64</c:v>
                </c:pt>
                <c:pt idx="2">
                  <c:v>61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57</c:v>
                </c:pt>
                <c:pt idx="8">
                  <c:v>71</c:v>
                </c:pt>
                <c:pt idx="9">
                  <c:v>114</c:v>
                </c:pt>
                <c:pt idx="10">
                  <c:v>124</c:v>
                </c:pt>
                <c:pt idx="11">
                  <c:v>206</c:v>
                </c:pt>
                <c:pt idx="12">
                  <c:v>229</c:v>
                </c:pt>
                <c:pt idx="13">
                  <c:v>133</c:v>
                </c:pt>
                <c:pt idx="14">
                  <c:v>176</c:v>
                </c:pt>
                <c:pt idx="15">
                  <c:v>176</c:v>
                </c:pt>
                <c:pt idx="16">
                  <c:v>112</c:v>
                </c:pt>
                <c:pt idx="17">
                  <c:v>116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783B-4BE1-810C-B3F8205B9B2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8285046203971621E-2"/>
                  <c:y val="-7.4727475721074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83B-4BE1-810C-B3F8205B9B2B}"/>
                </c:ext>
              </c:extLst>
            </c:dLbl>
            <c:dLbl>
              <c:idx val="1"/>
              <c:layout>
                <c:manualLayout>
                  <c:x val="-3.4139211115168211E-2"/>
                  <c:y val="-7.5673760058946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83B-4BE1-810C-B3F8205B9B2B}"/>
                </c:ext>
              </c:extLst>
            </c:dLbl>
            <c:dLbl>
              <c:idx val="2"/>
              <c:layout>
                <c:manualLayout>
                  <c:x val="-3.2566602533494381E-2"/>
                  <c:y val="-7.4727475721074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83B-4BE1-810C-B3F8205B9B2B}"/>
                </c:ext>
              </c:extLst>
            </c:dLbl>
            <c:dLbl>
              <c:idx val="3"/>
              <c:layout>
                <c:manualLayout>
                  <c:x val="-4.8713123425928602E-2"/>
                  <c:y val="-5.7861734019296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83B-4BE1-810C-B3F8205B9B2B}"/>
                </c:ext>
              </c:extLst>
            </c:dLbl>
            <c:dLbl>
              <c:idx val="4"/>
              <c:layout>
                <c:manualLayout>
                  <c:x val="-2.7420149519235302E-2"/>
                  <c:y val="-5.7861734019296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83B-4BE1-810C-B3F8205B9B2B}"/>
                </c:ext>
              </c:extLst>
            </c:dLbl>
            <c:dLbl>
              <c:idx val="5"/>
              <c:layout>
                <c:manualLayout>
                  <c:x val="-2.4705022516829166E-2"/>
                  <c:y val="-6.0873573794282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83B-4BE1-810C-B3F8205B9B2B}"/>
                </c:ext>
              </c:extLst>
            </c:dLbl>
            <c:dLbl>
              <c:idx val="6"/>
              <c:layout>
                <c:manualLayout>
                  <c:x val="-1.8578724639309444E-2"/>
                  <c:y val="-5.541810121003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83B-4BE1-810C-B3F8205B9B2B}"/>
                </c:ext>
              </c:extLst>
            </c:dLbl>
            <c:dLbl>
              <c:idx val="7"/>
              <c:layout>
                <c:manualLayout>
                  <c:x val="-1.8578724639309444E-2"/>
                  <c:y val="-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83B-4BE1-810C-B3F8205B9B2B}"/>
                </c:ext>
              </c:extLst>
            </c:dLbl>
            <c:dLbl>
              <c:idx val="8"/>
              <c:layout>
                <c:manualLayout>
                  <c:x val="-1.8578724639309444E-2"/>
                  <c:y val="-3.9584358007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83B-4BE1-810C-B3F8205B9B2B}"/>
                </c:ext>
              </c:extLst>
            </c:dLbl>
            <c:dLbl>
              <c:idx val="9"/>
              <c:layout>
                <c:manualLayout>
                  <c:x val="-3.3441704350756961E-2"/>
                  <c:y val="-5.541810121003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83B-4BE1-810C-B3F8205B9B2B}"/>
                </c:ext>
              </c:extLst>
            </c:dLbl>
            <c:dLbl>
              <c:idx val="10"/>
              <c:layout>
                <c:manualLayout>
                  <c:x val="-1.8578724639309444E-2"/>
                  <c:y val="-5.1459665409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83B-4BE1-810C-B3F8205B9B2B}"/>
                </c:ext>
              </c:extLst>
            </c:dLbl>
            <c:dLbl>
              <c:idx val="11"/>
              <c:layout>
                <c:manualLayout>
                  <c:x val="-2.6010214495033209E-2"/>
                  <c:y val="-4.354279380788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83B-4BE1-810C-B3F8205B9B2B}"/>
                </c:ext>
              </c:extLst>
            </c:dLbl>
            <c:dLbl>
              <c:idx val="12"/>
              <c:layout>
                <c:manualLayout>
                  <c:x val="-2.2294469567171318E-2"/>
                  <c:y val="-5.9376537010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83B-4BE1-810C-B3F8205B9B2B}"/>
                </c:ext>
              </c:extLst>
            </c:dLbl>
            <c:dLbl>
              <c:idx val="13"/>
              <c:layout>
                <c:manualLayout>
                  <c:x val="-3.7157449278618845E-2"/>
                  <c:y val="-7.916871601433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83B-4BE1-810C-B3F8205B9B2B}"/>
                </c:ext>
              </c:extLst>
            </c:dLbl>
            <c:dLbl>
              <c:idx val="14"/>
              <c:layout>
                <c:manualLayout>
                  <c:x val="-3.7157449278618977E-2"/>
                  <c:y val="-7.521028021361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83B-4BE1-810C-B3F8205B9B2B}"/>
                </c:ext>
              </c:extLst>
            </c:dLbl>
            <c:dLbl>
              <c:idx val="15"/>
              <c:layout>
                <c:manualLayout>
                  <c:x val="-2.9725959422895073E-2"/>
                  <c:y val="-7.12518444129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83B-4BE1-810C-B3F8205B9B2B}"/>
                </c:ext>
              </c:extLst>
            </c:dLbl>
            <c:dLbl>
              <c:idx val="16"/>
              <c:layout>
                <c:manualLayout>
                  <c:x val="-1.8578724639309423E-2"/>
                  <c:y val="-8.312715181505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83B-4BE1-810C-B3F8205B9B2B}"/>
                </c:ext>
              </c:extLst>
            </c:dLbl>
            <c:dLbl>
              <c:idx val="17"/>
              <c:layout>
                <c:manualLayout>
                  <c:x val="0"/>
                  <c:y val="-3.5625922206450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AF-4E28-9207-C9BB2E6C0A82}"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12</c:v>
                </c:pt>
                <c:pt idx="14">
                  <c:v>15</c:v>
                </c:pt>
                <c:pt idx="15">
                  <c:v>15</c:v>
                </c:pt>
                <c:pt idx="16">
                  <c:v>25</c:v>
                </c:pt>
                <c:pt idx="17">
                  <c:v>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783B-4BE1-810C-B3F8205B9B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348184832"/>
        <c:axId val="348182480"/>
      </c:lineChart>
      <c:catAx>
        <c:axId val="34818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2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483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2">
                <a:noFill/>
              </a:ln>
            </c:spPr>
            <c:txPr>
              <a:bodyPr/>
              <a:lstStyle/>
              <a:p>
                <a:pPr>
                  <a:defRPr sz="8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103</c:v>
                </c:pt>
                <c:pt idx="1">
                  <c:v>147</c:v>
                </c:pt>
                <c:pt idx="2">
                  <c:v>175</c:v>
                </c:pt>
                <c:pt idx="3">
                  <c:v>184</c:v>
                </c:pt>
                <c:pt idx="4">
                  <c:v>222</c:v>
                </c:pt>
                <c:pt idx="5">
                  <c:v>152</c:v>
                </c:pt>
                <c:pt idx="6">
                  <c:v>207</c:v>
                </c:pt>
                <c:pt idx="7">
                  <c:v>205</c:v>
                </c:pt>
                <c:pt idx="8">
                  <c:v>176</c:v>
                </c:pt>
                <c:pt idx="9">
                  <c:v>198</c:v>
                </c:pt>
                <c:pt idx="10">
                  <c:v>194</c:v>
                </c:pt>
                <c:pt idx="11">
                  <c:v>229</c:v>
                </c:pt>
                <c:pt idx="12">
                  <c:v>172</c:v>
                </c:pt>
                <c:pt idx="13">
                  <c:v>112</c:v>
                </c:pt>
                <c:pt idx="14">
                  <c:v>103</c:v>
                </c:pt>
                <c:pt idx="15">
                  <c:v>75</c:v>
                </c:pt>
                <c:pt idx="16">
                  <c:v>38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6-4209-A8FF-75E41909C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8182872"/>
        <c:axId val="348178560"/>
      </c:barChart>
      <c:catAx>
        <c:axId val="348182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7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78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2872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5692339959689439E-2"/>
                  <c:y val="-7.4555252673635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D4-47A3-B163-CF622ADAADFC}"/>
                </c:ext>
              </c:extLst>
            </c:dLbl>
            <c:dLbl>
              <c:idx val="1"/>
              <c:layout>
                <c:manualLayout>
                  <c:x val="-6.0050617765289506E-2"/>
                  <c:y val="-7.5157293277703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D4-47A3-B163-CF622ADAADFC}"/>
                </c:ext>
              </c:extLst>
            </c:dLbl>
            <c:dLbl>
              <c:idx val="2"/>
              <c:layout>
                <c:manualLayout>
                  <c:x val="-2.2751665972044852E-2"/>
                  <c:y val="-7.4383995701201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D4-47A3-B163-CF622ADAADFC}"/>
                </c:ext>
              </c:extLst>
            </c:dLbl>
            <c:dLbl>
              <c:idx val="3"/>
              <c:layout>
                <c:manualLayout>
                  <c:x val="-4.6079475941436722E-2"/>
                  <c:y val="-8.255925653718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D4-47A3-B163-CF622ADAADFC}"/>
                </c:ext>
              </c:extLst>
            </c:dLbl>
            <c:dLbl>
              <c:idx val="4"/>
              <c:layout>
                <c:manualLayout>
                  <c:x val="-4.8064189779648027E-2"/>
                  <c:y val="-6.8101615228819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D4-47A3-B163-CF622ADAADFC}"/>
                </c:ext>
              </c:extLst>
            </c:dLbl>
            <c:dLbl>
              <c:idx val="5"/>
              <c:layout>
                <c:manualLayout>
                  <c:x val="-4.506919329757151E-2"/>
                  <c:y val="-7.9288715839789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D4-47A3-B163-CF622ADAADFC}"/>
                </c:ext>
              </c:extLst>
            </c:dLbl>
            <c:dLbl>
              <c:idx val="6"/>
              <c:layout>
                <c:manualLayout>
                  <c:x val="-4.6242768090417358E-2"/>
                  <c:y val="-7.5210280213618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D4-47A3-B163-CF622ADAADFC}"/>
                </c:ext>
              </c:extLst>
            </c:dLbl>
            <c:dLbl>
              <c:idx val="7"/>
              <c:layout>
                <c:manualLayout>
                  <c:x val="-4.9491257507085107E-2"/>
                  <c:y val="-5.024980879728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D4-47A3-B163-CF622ADAADFC}"/>
                </c:ext>
              </c:extLst>
            </c:dLbl>
            <c:dLbl>
              <c:idx val="8"/>
              <c:layout>
                <c:manualLayout>
                  <c:x val="-3.4953857644182074E-2"/>
                  <c:y val="-9.2940884134999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D4-47A3-B163-CF622ADAADFC}"/>
                </c:ext>
              </c:extLst>
            </c:dLbl>
            <c:dLbl>
              <c:idx val="9"/>
              <c:layout>
                <c:manualLayout>
                  <c:x val="-5.3826950819001351E-2"/>
                  <c:y val="-6.850308557200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D4-47A3-B163-CF622ADAADFC}"/>
                </c:ext>
              </c:extLst>
            </c:dLbl>
            <c:dLbl>
              <c:idx val="10"/>
              <c:layout>
                <c:manualLayout>
                  <c:x val="-2.9235428325881666E-2"/>
                  <c:y val="-3.976333274224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D4-47A3-B163-CF622ADAADFC}"/>
                </c:ext>
              </c:extLst>
            </c:dLbl>
            <c:dLbl>
              <c:idx val="11"/>
              <c:layout>
                <c:manualLayout>
                  <c:x val="-2.2738666475685752E-2"/>
                  <c:y val="-3.253363588001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D4-47A3-B163-CF622ADAADFC}"/>
                </c:ext>
              </c:extLst>
            </c:dLbl>
            <c:dLbl>
              <c:idx val="12"/>
              <c:layout>
                <c:manualLayout>
                  <c:x val="-3.8980571101175678E-2"/>
                  <c:y val="-6.506727176003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D4-47A3-B163-CF622ADAADFC}"/>
                </c:ext>
              </c:extLst>
            </c:dLbl>
            <c:dLbl>
              <c:idx val="13"/>
              <c:layout>
                <c:manualLayout>
                  <c:x val="-4.5477332951371602E-2"/>
                  <c:y val="-5.783757489780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D4-47A3-B163-CF622ADAADFC}"/>
                </c:ext>
              </c:extLst>
            </c:dLbl>
            <c:dLbl>
              <c:idx val="14"/>
              <c:layout>
                <c:manualLayout>
                  <c:x val="-4.5477332951371484E-2"/>
                  <c:y val="-7.2296968622261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D4-47A3-B163-CF622ADAADFC}"/>
                </c:ext>
              </c:extLst>
            </c:dLbl>
            <c:dLbl>
              <c:idx val="15"/>
              <c:layout>
                <c:manualLayout>
                  <c:x val="-2.5987047400783704E-2"/>
                  <c:y val="-7.2296968622261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D4-47A3-B163-CF622ADAADFC}"/>
                </c:ext>
              </c:extLst>
            </c:dLbl>
            <c:dLbl>
              <c:idx val="16"/>
              <c:layout>
                <c:manualLayout>
                  <c:x val="-9.7451427752938882E-3"/>
                  <c:y val="-6.1452423328922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D4-47A3-B163-CF622ADAADFC}"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  <c:pt idx="6">
                  <c:v>39</c:v>
                </c:pt>
                <c:pt idx="7">
                  <c:v>47</c:v>
                </c:pt>
                <c:pt idx="8">
                  <c:v>33</c:v>
                </c:pt>
                <c:pt idx="9">
                  <c:v>32</c:v>
                </c:pt>
                <c:pt idx="10">
                  <c:v>37</c:v>
                </c:pt>
                <c:pt idx="11">
                  <c:v>33</c:v>
                </c:pt>
                <c:pt idx="12">
                  <c:v>23</c:v>
                </c:pt>
                <c:pt idx="13">
                  <c:v>25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85D4-47A3-B163-CF622ADAAD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9712762667885614E-2"/>
                  <c:y val="-7.9977234318828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D4-47A3-B163-CF622ADAADFC}"/>
                </c:ext>
              </c:extLst>
            </c:dLbl>
            <c:dLbl>
              <c:idx val="1"/>
              <c:layout>
                <c:manualLayout>
                  <c:x val="-4.2522339934481554E-2"/>
                  <c:y val="-7.6964771168125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D4-47A3-B163-CF622ADAADFC}"/>
                </c:ext>
              </c:extLst>
            </c:dLbl>
            <c:dLbl>
              <c:idx val="2"/>
              <c:layout>
                <c:manualLayout>
                  <c:x val="-4.4507053772692852E-2"/>
                  <c:y val="-6.5347853000525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D4-47A3-B163-CF622ADAADFC}"/>
                </c:ext>
              </c:extLst>
            </c:dLbl>
            <c:dLbl>
              <c:idx val="3"/>
              <c:layout>
                <c:manualLayout>
                  <c:x val="-4.4997346880324092E-2"/>
                  <c:y val="-9.142268764517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D4-47A3-B163-CF622ADAADFC}"/>
                </c:ext>
              </c:extLst>
            </c:dLbl>
            <c:dLbl>
              <c:idx val="4"/>
              <c:layout>
                <c:manualLayout>
                  <c:x val="-4.3424924138870884E-2"/>
                  <c:y val="-9.142268764517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D4-47A3-B163-CF622ADAADFC}"/>
                </c:ext>
              </c:extLst>
            </c:dLbl>
            <c:dLbl>
              <c:idx val="5"/>
              <c:layout>
                <c:manualLayout>
                  <c:x val="-2.6798958515391481E-2"/>
                  <c:y val="-9.538115996506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D4-47A3-B163-CF622ADAADFC}"/>
                </c:ext>
              </c:extLst>
            </c:dLbl>
            <c:dLbl>
              <c:idx val="6"/>
              <c:layout>
                <c:manualLayout>
                  <c:x val="-2.489995204868628E-2"/>
                  <c:y val="-9.5002459217202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D4-47A3-B163-CF622ADAADFC}"/>
                </c:ext>
              </c:extLst>
            </c:dLbl>
            <c:dLbl>
              <c:idx val="7"/>
              <c:layout>
                <c:manualLayout>
                  <c:x val="-2.8457088055641448E-2"/>
                  <c:y val="-9.500245921720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D4-47A3-B163-CF622ADAADFC}"/>
                </c:ext>
              </c:extLst>
            </c:dLbl>
            <c:dLbl>
              <c:idx val="8"/>
              <c:layout>
                <c:manualLayout>
                  <c:x val="-2.8457088055641448E-2"/>
                  <c:y val="-9.500245921720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D4-47A3-B163-CF622ADAADFC}"/>
                </c:ext>
              </c:extLst>
            </c:dLbl>
            <c:dLbl>
              <c:idx val="9"/>
              <c:layout>
                <c:manualLayout>
                  <c:x val="-2.845708805564133E-2"/>
                  <c:y val="-9.500245921720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5D4-47A3-B163-CF622ADAADFC}"/>
                </c:ext>
              </c:extLst>
            </c:dLbl>
            <c:dLbl>
              <c:idx val="10"/>
              <c:layout>
                <c:manualLayout>
                  <c:x val="-2.5987047400783638E-2"/>
                  <c:y val="-8.314151391560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D4-47A3-B163-CF622ADAADFC}"/>
                </c:ext>
              </c:extLst>
            </c:dLbl>
            <c:dLbl>
              <c:idx val="11"/>
              <c:layout>
                <c:manualLayout>
                  <c:x val="-3.2483809250979663E-2"/>
                  <c:y val="-8.314151391560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5D4-47A3-B163-CF622ADAADFC}"/>
                </c:ext>
              </c:extLst>
            </c:dLbl>
            <c:dLbl>
              <c:idx val="12"/>
              <c:layout>
                <c:manualLayout>
                  <c:x val="-2.5987047400783725E-2"/>
                  <c:y val="-7.591181705337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D4-47A3-B163-CF622ADAADFC}"/>
                </c:ext>
              </c:extLst>
            </c:dLbl>
            <c:dLbl>
              <c:idx val="13"/>
              <c:layout>
                <c:manualLayout>
                  <c:x val="-2.5987047400783714E-2"/>
                  <c:y val="-7.95266654844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D4-47A3-B163-CF622ADAADFC}"/>
                </c:ext>
              </c:extLst>
            </c:dLbl>
            <c:dLbl>
              <c:idx val="14"/>
              <c:layout>
                <c:manualLayout>
                  <c:x val="-2.9235428325881666E-2"/>
                  <c:y val="-7.95266654844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5D4-47A3-B163-CF622ADAADFC}"/>
                </c:ext>
              </c:extLst>
            </c:dLbl>
            <c:dLbl>
              <c:idx val="15"/>
              <c:layout>
                <c:manualLayout>
                  <c:x val="-1.9490285550587898E-2"/>
                  <c:y val="-6.5067271760035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D4-47A3-B163-CF622ADAADFC}"/>
                </c:ext>
              </c:extLst>
            </c:dLbl>
            <c:dLbl>
              <c:idx val="16"/>
              <c:layout>
                <c:manualLayout>
                  <c:x val="-2.273866647568586E-2"/>
                  <c:y val="-6.5067271760035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D4-47A3-B163-CF622ADAADFC}"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85D4-47A3-B163-CF622ADAAD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348183264"/>
        <c:axId val="348183656"/>
      </c:lineChart>
      <c:catAx>
        <c:axId val="34818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3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3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326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</c:v>
                </c:pt>
                <c:pt idx="1">
                  <c:v>20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2-4165-A2C4-53FBB4240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180912"/>
        <c:axId val="431818120"/>
      </c:barChart>
      <c:catAx>
        <c:axId val="34818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8120"/>
        <c:crosses val="autoZero"/>
        <c:auto val="1"/>
        <c:lblAlgn val="ctr"/>
        <c:lblOffset val="100"/>
        <c:tickMarkSkip val="1"/>
        <c:noMultiLvlLbl val="0"/>
      </c:catAx>
      <c:valAx>
        <c:axId val="431818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091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2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300</c:v>
                </c:pt>
                <c:pt idx="1">
                  <c:v>306</c:v>
                </c:pt>
                <c:pt idx="2">
                  <c:v>258</c:v>
                </c:pt>
                <c:pt idx="3">
                  <c:v>258</c:v>
                </c:pt>
                <c:pt idx="4">
                  <c:v>303</c:v>
                </c:pt>
                <c:pt idx="5">
                  <c:v>380</c:v>
                </c:pt>
                <c:pt idx="6">
                  <c:v>433</c:v>
                </c:pt>
                <c:pt idx="7">
                  <c:v>453</c:v>
                </c:pt>
                <c:pt idx="8">
                  <c:v>461</c:v>
                </c:pt>
                <c:pt idx="9">
                  <c:v>456</c:v>
                </c:pt>
                <c:pt idx="10">
                  <c:v>400</c:v>
                </c:pt>
                <c:pt idx="11">
                  <c:v>366</c:v>
                </c:pt>
                <c:pt idx="12">
                  <c:v>325</c:v>
                </c:pt>
                <c:pt idx="13">
                  <c:v>220</c:v>
                </c:pt>
                <c:pt idx="14">
                  <c:v>222</c:v>
                </c:pt>
                <c:pt idx="15">
                  <c:v>234</c:v>
                </c:pt>
                <c:pt idx="16">
                  <c:v>85</c:v>
                </c:pt>
                <c:pt idx="17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E-4339-A625-87931D71C8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1828704"/>
        <c:axId val="431824392"/>
      </c:barChart>
      <c:catAx>
        <c:axId val="43182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4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24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1828704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2446718327330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C3-4515-8ED8-268E6977F08E}"/>
                </c:ext>
              </c:extLst>
            </c:dLbl>
            <c:dLbl>
              <c:idx val="1"/>
              <c:layout>
                <c:manualLayout>
                  <c:x val="-3.792162338815859E-2"/>
                  <c:y val="-7.3952586306340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C3-4515-8ED8-268E6977F08E}"/>
                </c:ext>
              </c:extLst>
            </c:dLbl>
            <c:dLbl>
              <c:idx val="2"/>
              <c:layout>
                <c:manualLayout>
                  <c:x val="-6.7271915769947677E-2"/>
                  <c:y val="-8.7506827118193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C3-4515-8ED8-268E6977F08E}"/>
                </c:ext>
              </c:extLst>
            </c:dLbl>
            <c:dLbl>
              <c:idx val="3"/>
              <c:layout>
                <c:manualLayout>
                  <c:x val="-6.3335030463131103E-2"/>
                  <c:y val="-5.0565268152289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C3-4515-8ED8-268E6977F08E}"/>
                </c:ext>
              </c:extLst>
            </c:dLbl>
            <c:dLbl>
              <c:idx val="4"/>
              <c:layout>
                <c:manualLayout>
                  <c:x val="-4.0949958189617851E-2"/>
                  <c:y val="-8.04138402243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C3-4515-8ED8-268E6977F08E}"/>
                </c:ext>
              </c:extLst>
            </c:dLbl>
            <c:dLbl>
              <c:idx val="5"/>
              <c:layout>
                <c:manualLayout>
                  <c:x val="-5.7820305345839283E-2"/>
                  <c:y val="-8.8666203647691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C3-4515-8ED8-268E6977F08E}"/>
                </c:ext>
              </c:extLst>
            </c:dLbl>
            <c:dLbl>
              <c:idx val="6"/>
              <c:layout>
                <c:manualLayout>
                  <c:x val="-4.9359271216788361E-2"/>
                  <c:y val="-7.740685806477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C3-4515-8ED8-268E6977F08E}"/>
                </c:ext>
              </c:extLst>
            </c:dLbl>
            <c:dLbl>
              <c:idx val="7"/>
              <c:layout>
                <c:manualLayout>
                  <c:x val="-2.2781202100056176E-2"/>
                  <c:y val="-8.901788677448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C3-4515-8ED8-268E6977F08E}"/>
                </c:ext>
              </c:extLst>
            </c:dLbl>
            <c:dLbl>
              <c:idx val="8"/>
              <c:layout>
                <c:manualLayout>
                  <c:x val="-2.6578069116732141E-2"/>
                  <c:y val="-8.12772009680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C3-4515-8ED8-268E6977F08E}"/>
                </c:ext>
              </c:extLst>
            </c:dLbl>
            <c:dLbl>
              <c:idx val="9"/>
              <c:layout>
                <c:manualLayout>
                  <c:x val="-5.058876678101526E-2"/>
                  <c:y val="-5.358079717848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C3-4515-8ED8-268E6977F08E}"/>
                </c:ext>
              </c:extLst>
            </c:dLbl>
            <c:dLbl>
              <c:idx val="10"/>
              <c:layout>
                <c:manualLayout>
                  <c:x val="-3.2394359810361206E-2"/>
                  <c:y val="-5.503569645647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C3-4515-8ED8-268E6977F08E}"/>
                </c:ext>
              </c:extLst>
            </c:dLbl>
            <c:dLbl>
              <c:idx val="11"/>
              <c:layout>
                <c:manualLayout>
                  <c:x val="-5.3990599683935367E-2"/>
                  <c:y val="-4.035929887490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C3-4515-8ED8-268E6977F08E}"/>
                </c:ext>
              </c:extLst>
            </c:dLbl>
            <c:dLbl>
              <c:idx val="12"/>
              <c:layout>
                <c:manualLayout>
                  <c:x val="-1.7996866561311782E-2"/>
                  <c:y val="-3.669027170446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C3-4515-8ED8-268E6977F08E}"/>
                </c:ext>
              </c:extLst>
            </c:dLbl>
            <c:dLbl>
              <c:idx val="13"/>
              <c:layout>
                <c:manualLayout>
                  <c:x val="-2.8794986498098852E-2"/>
                  <c:y val="-5.503540755669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C3-4515-8ED8-268E6977F08E}"/>
                </c:ext>
              </c:extLst>
            </c:dLbl>
            <c:dLbl>
              <c:idx val="14"/>
              <c:layout>
                <c:manualLayout>
                  <c:x val="-1.7996866561311782E-2"/>
                  <c:y val="-5.503540755669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C3-4515-8ED8-268E6977F08E}"/>
                </c:ext>
              </c:extLst>
            </c:dLbl>
            <c:dLbl>
              <c:idx val="15"/>
              <c:layout>
                <c:manualLayout>
                  <c:x val="-2.8794986498098984E-2"/>
                  <c:y val="-4.402832604535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C3-4515-8ED8-268E6977F08E}"/>
                </c:ext>
              </c:extLst>
            </c:dLbl>
            <c:dLbl>
              <c:idx val="16"/>
              <c:layout>
                <c:manualLayout>
                  <c:x val="-8.9984332806558903E-2"/>
                  <c:y val="-4.7697353215801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C3-4515-8ED8-268E6977F08E}"/>
                </c:ext>
              </c:extLst>
            </c:dLbl>
            <c:dLbl>
              <c:idx val="17"/>
              <c:layout>
                <c:manualLayout>
                  <c:x val="-1.7996866561311782E-2"/>
                  <c:y val="-4.402832604535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33-42B3-9403-0E3EBBB818FD}"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95</c:v>
                </c:pt>
                <c:pt idx="1">
                  <c:v>60</c:v>
                </c:pt>
                <c:pt idx="2">
                  <c:v>45</c:v>
                </c:pt>
                <c:pt idx="3">
                  <c:v>64</c:v>
                </c:pt>
                <c:pt idx="4">
                  <c:v>50</c:v>
                </c:pt>
                <c:pt idx="5">
                  <c:v>58</c:v>
                </c:pt>
                <c:pt idx="6">
                  <c:v>75</c:v>
                </c:pt>
                <c:pt idx="7">
                  <c:v>80</c:v>
                </c:pt>
                <c:pt idx="8">
                  <c:v>89</c:v>
                </c:pt>
                <c:pt idx="9">
                  <c:v>84</c:v>
                </c:pt>
                <c:pt idx="10">
                  <c:v>82</c:v>
                </c:pt>
                <c:pt idx="11">
                  <c:v>80</c:v>
                </c:pt>
                <c:pt idx="12">
                  <c:v>86</c:v>
                </c:pt>
                <c:pt idx="13">
                  <c:v>76</c:v>
                </c:pt>
                <c:pt idx="14">
                  <c:v>68</c:v>
                </c:pt>
                <c:pt idx="15">
                  <c:v>64</c:v>
                </c:pt>
                <c:pt idx="16">
                  <c:v>30</c:v>
                </c:pt>
                <c:pt idx="17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19C3-4515-8ED8-268E6977F08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090173199918804E-2"/>
                  <c:y val="-7.580538940678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C3-4515-8ED8-268E6977F08E}"/>
                </c:ext>
              </c:extLst>
            </c:dLbl>
            <c:dLbl>
              <c:idx val="1"/>
              <c:layout>
                <c:manualLayout>
                  <c:x val="-3.6500747564250077E-2"/>
                  <c:y val="-7.6663569376505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C3-4515-8ED8-268E6977F08E}"/>
                </c:ext>
              </c:extLst>
            </c:dLbl>
            <c:dLbl>
              <c:idx val="2"/>
              <c:layout>
                <c:manualLayout>
                  <c:x val="-2.9955486966132809E-2"/>
                  <c:y val="-8.6512830186724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9C3-4515-8ED8-268E6977F08E}"/>
                </c:ext>
              </c:extLst>
            </c:dLbl>
            <c:dLbl>
              <c:idx val="3"/>
              <c:layout>
                <c:manualLayout>
                  <c:x val="-4.619112950216487E-2"/>
                  <c:y val="-7.826016201194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9C3-4515-8ED8-268E6977F08E}"/>
                </c:ext>
              </c:extLst>
            </c:dLbl>
            <c:dLbl>
              <c:idx val="4"/>
              <c:layout>
                <c:manualLayout>
                  <c:x val="-2.0778130524329447E-2"/>
                  <c:y val="-8.8666508399101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9C3-4515-8ED8-268E6977F08E}"/>
                </c:ext>
              </c:extLst>
            </c:dLbl>
            <c:dLbl>
              <c:idx val="5"/>
              <c:layout>
                <c:manualLayout>
                  <c:x val="-4.0157997502438821E-2"/>
                  <c:y val="-8.6904435748193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9C3-4515-8ED8-268E6977F08E}"/>
                </c:ext>
              </c:extLst>
            </c:dLbl>
            <c:dLbl>
              <c:idx val="6"/>
              <c:layout>
                <c:manualLayout>
                  <c:x val="-3.4171803150084182E-2"/>
                  <c:y val="-8.127720096801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9C3-4515-8ED8-268E6977F08E}"/>
                </c:ext>
              </c:extLst>
            </c:dLbl>
            <c:dLbl>
              <c:idx val="7"/>
              <c:layout>
                <c:manualLayout>
                  <c:x val="-4.9359271216788361E-2"/>
                  <c:y val="-9.6758572580967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9C3-4515-8ED8-268E6977F08E}"/>
                </c:ext>
              </c:extLst>
            </c:dLbl>
            <c:dLbl>
              <c:idx val="8"/>
              <c:layout>
                <c:manualLayout>
                  <c:x val="-4.556240420011233E-2"/>
                  <c:y val="-8.901788677448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9C3-4515-8ED8-268E6977F08E}"/>
                </c:ext>
              </c:extLst>
            </c:dLbl>
            <c:dLbl>
              <c:idx val="9"/>
              <c:layout>
                <c:manualLayout>
                  <c:x val="-4.0975605885060377E-2"/>
                  <c:y val="-9.2686848819902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9C3-4515-8ED8-268E6977F08E}"/>
                </c:ext>
              </c:extLst>
            </c:dLbl>
            <c:dLbl>
              <c:idx val="10"/>
              <c:layout>
                <c:manualLayout>
                  <c:x val="-2.8794986498098831E-2"/>
                  <c:y val="-9.539470643160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9C3-4515-8ED8-268E6977F08E}"/>
                </c:ext>
              </c:extLst>
            </c:dLbl>
            <c:dLbl>
              <c:idx val="11"/>
              <c:layout>
                <c:manualLayout>
                  <c:x val="-3.2394359810361206E-2"/>
                  <c:y val="-6.604248906803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9C3-4515-8ED8-268E6977F08E}"/>
                </c:ext>
              </c:extLst>
            </c:dLbl>
            <c:dLbl>
              <c:idx val="12"/>
              <c:layout>
                <c:manualLayout>
                  <c:x val="-5.399059968393536E-2"/>
                  <c:y val="-8.805665209070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9C3-4515-8ED8-268E6977F08E}"/>
                </c:ext>
              </c:extLst>
            </c:dLbl>
            <c:dLbl>
              <c:idx val="13"/>
              <c:layout>
                <c:manualLayout>
                  <c:x val="-2.8794986498098852E-2"/>
                  <c:y val="-0.10273276077249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9C3-4515-8ED8-268E6977F08E}"/>
                </c:ext>
              </c:extLst>
            </c:dLbl>
            <c:dLbl>
              <c:idx val="14"/>
              <c:layout>
                <c:manualLayout>
                  <c:x val="-2.8794986498098984E-2"/>
                  <c:y val="-8.80566520907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9C3-4515-8ED8-268E6977F08E}"/>
                </c:ext>
              </c:extLst>
            </c:dLbl>
            <c:dLbl>
              <c:idx val="15"/>
              <c:layout>
                <c:manualLayout>
                  <c:x val="-2.8794986498098984E-2"/>
                  <c:y val="-6.2373461897586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9C3-4515-8ED8-268E6977F08E}"/>
                </c:ext>
              </c:extLst>
            </c:dLbl>
            <c:dLbl>
              <c:idx val="16"/>
              <c:layout>
                <c:manualLayout>
                  <c:x val="-2.8794986498098984E-2"/>
                  <c:y val="-2.935221736356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9C3-4515-8ED8-268E6977F08E}"/>
                </c:ext>
              </c:extLst>
            </c:dLbl>
            <c:dLbl>
              <c:idx val="17"/>
              <c:layout>
                <c:manualLayout>
                  <c:x val="-7.1987466245248448E-3"/>
                  <c:y val="-1.8345135852231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33-42B3-9403-0E3EBBB818FD}"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12</c:v>
                </c:pt>
                <c:pt idx="13">
                  <c:v>14</c:v>
                </c:pt>
                <c:pt idx="14">
                  <c:v>11</c:v>
                </c:pt>
                <c:pt idx="15">
                  <c:v>10</c:v>
                </c:pt>
                <c:pt idx="16">
                  <c:v>5</c:v>
                </c:pt>
                <c:pt idx="17">
                  <c:v>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19C3-4515-8ED8-268E6977F0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31820472"/>
        <c:axId val="431818904"/>
      </c:lineChart>
      <c:catAx>
        <c:axId val="431820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8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18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047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1-4891-B6C2-F2D8F258B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23216"/>
        <c:axId val="431821648"/>
      </c:barChart>
      <c:catAx>
        <c:axId val="43182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1648"/>
        <c:crosses val="autoZero"/>
        <c:auto val="1"/>
        <c:lblAlgn val="ctr"/>
        <c:lblOffset val="100"/>
        <c:tickMarkSkip val="1"/>
        <c:noMultiLvlLbl val="0"/>
      </c:catAx>
      <c:valAx>
        <c:axId val="431821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321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3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306</c:v>
                </c:pt>
                <c:pt idx="1">
                  <c:v>245</c:v>
                </c:pt>
                <c:pt idx="2">
                  <c:v>127</c:v>
                </c:pt>
                <c:pt idx="3">
                  <c:v>320</c:v>
                </c:pt>
                <c:pt idx="4">
                  <c:v>335</c:v>
                </c:pt>
                <c:pt idx="5">
                  <c:v>525</c:v>
                </c:pt>
                <c:pt idx="6">
                  <c:v>214</c:v>
                </c:pt>
                <c:pt idx="7">
                  <c:v>212</c:v>
                </c:pt>
                <c:pt idx="8">
                  <c:v>219</c:v>
                </c:pt>
                <c:pt idx="9">
                  <c:v>407</c:v>
                </c:pt>
                <c:pt idx="10">
                  <c:v>233</c:v>
                </c:pt>
                <c:pt idx="11">
                  <c:v>348</c:v>
                </c:pt>
                <c:pt idx="12">
                  <c:v>374</c:v>
                </c:pt>
                <c:pt idx="13">
                  <c:v>334</c:v>
                </c:pt>
                <c:pt idx="14">
                  <c:v>242</c:v>
                </c:pt>
                <c:pt idx="15">
                  <c:v>54</c:v>
                </c:pt>
                <c:pt idx="1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5-450A-BC60-571C4B6D2F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826744"/>
        <c:axId val="431827136"/>
      </c:barChart>
      <c:catAx>
        <c:axId val="431826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27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6744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9320">
                <a:noFill/>
              </a:ln>
            </c:spPr>
            <c:txPr>
              <a:bodyPr/>
              <a:lstStyle/>
              <a:p>
                <a:pPr>
                  <a:defRPr sz="9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Sheet1!$A$1:$A$27</c:f>
              <c:strCache>
                <c:ptCount val="27"/>
                <c:pt idx="0">
                  <c:v>Opole</c:v>
                </c:pt>
                <c:pt idx="1">
                  <c:v>Warszawa (UW)</c:v>
                </c:pt>
                <c:pt idx="2">
                  <c:v>Kraków (UJ)</c:v>
                </c:pt>
                <c:pt idx="3">
                  <c:v>Warszawa (AI)</c:v>
                </c:pt>
                <c:pt idx="4">
                  <c:v>Lublin (KUL)</c:v>
                </c:pt>
                <c:pt idx="5">
                  <c:v>Wrocław</c:v>
                </c:pt>
                <c:pt idx="6">
                  <c:v>Białystok</c:v>
                </c:pt>
                <c:pt idx="7">
                  <c:v>Poznań</c:v>
                </c:pt>
                <c:pt idx="8">
                  <c:v>Rzeszów (WSPiA)</c:v>
                </c:pt>
                <c:pt idx="9">
                  <c:v>Katowice</c:v>
                </c:pt>
                <c:pt idx="10">
                  <c:v>Warszawa (ALK)</c:v>
                </c:pt>
                <c:pt idx="11">
                  <c:v>Gdańsk</c:v>
                </c:pt>
                <c:pt idx="12">
                  <c:v>Warszawa (SWPS)</c:v>
                </c:pt>
                <c:pt idx="13">
                  <c:v>Kraków (KA im.AFM)</c:v>
                </c:pt>
                <c:pt idx="14">
                  <c:v>Warszawa (Łazarskiego)</c:v>
                </c:pt>
                <c:pt idx="15">
                  <c:v>Łódź</c:v>
                </c:pt>
                <c:pt idx="16">
                  <c:v>Szczecin</c:v>
                </c:pt>
                <c:pt idx="17">
                  <c:v>Olsztyn (UW-M)</c:v>
                </c:pt>
                <c:pt idx="18">
                  <c:v>Warszawa (AEH)</c:v>
                </c:pt>
                <c:pt idx="19">
                  <c:v>Słubice</c:v>
                </c:pt>
                <c:pt idx="20">
                  <c:v>Warszawa (UKSW WPK)</c:v>
                </c:pt>
                <c:pt idx="21">
                  <c:v>Warszawa (UKSW)</c:v>
                </c:pt>
                <c:pt idx="22">
                  <c:v>Gdańsk (WSB)</c:v>
                </c:pt>
                <c:pt idx="23">
                  <c:v>Gdynia (WSAiB)</c:v>
                </c:pt>
                <c:pt idx="24">
                  <c:v>Lublin (UMCS)</c:v>
                </c:pt>
                <c:pt idx="25">
                  <c:v>Rzeszów (URz)</c:v>
                </c:pt>
                <c:pt idx="26">
                  <c:v>Toruń</c:v>
                </c:pt>
              </c:strCache>
            </c:strRef>
          </c:cat>
          <c:val>
            <c:numRef>
              <c:f>Sheet1!$B$1:$B$27</c:f>
              <c:numCache>
                <c:formatCode>General</c:formatCode>
                <c:ptCount val="27"/>
                <c:pt idx="0">
                  <c:v>35</c:v>
                </c:pt>
                <c:pt idx="1">
                  <c:v>26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17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8</c:v>
                </c:pt>
                <c:pt idx="12">
                  <c:v>8</c:v>
                </c:pt>
                <c:pt idx="13">
                  <c:v>7</c:v>
                </c:pt>
                <c:pt idx="14">
                  <c:v>7</c:v>
                </c:pt>
                <c:pt idx="15">
                  <c:v>6</c:v>
                </c:pt>
                <c:pt idx="16">
                  <c:v>6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4-48CE-862B-2358B4F96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3616"/>
        <c:axId val="425385184"/>
      </c:barChart>
      <c:catAx>
        <c:axId val="42538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5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538361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2484312734674"/>
          <c:y val="9.0452755905511759E-2"/>
          <c:w val="0.83962264150943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6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450754185610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0B-4AD2-BBE7-B55BF4523661}"/>
                </c:ext>
              </c:extLst>
            </c:dLbl>
            <c:dLbl>
              <c:idx val="1"/>
              <c:layout>
                <c:manualLayout>
                  <c:x val="-6.4801804897727494E-2"/>
                  <c:y val="-7.874463135289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B-4AD2-BBE7-B55BF4523661}"/>
                </c:ext>
              </c:extLst>
            </c:dLbl>
            <c:dLbl>
              <c:idx val="2"/>
              <c:layout>
                <c:manualLayout>
                  <c:x val="-2.9845657338373546E-2"/>
                  <c:y val="-8.2441243140062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B-4AD2-BBE7-B55BF4523661}"/>
                </c:ext>
              </c:extLst>
            </c:dLbl>
            <c:dLbl>
              <c:idx val="3"/>
              <c:layout>
                <c:manualLayout>
                  <c:x val="-4.0644563642068456E-2"/>
                  <c:y val="-0.109960331663087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B-4AD2-BBE7-B55BF4523661}"/>
                </c:ext>
              </c:extLst>
            </c:dLbl>
            <c:dLbl>
              <c:idx val="4"/>
              <c:layout>
                <c:manualLayout>
                  <c:x val="-4.4396898205561121E-2"/>
                  <c:y val="-8.7005189692197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0B-4AD2-BBE7-B55BF4523661}"/>
                </c:ext>
              </c:extLst>
            </c:dLbl>
            <c:dLbl>
              <c:idx val="5"/>
              <c:layout>
                <c:manualLayout>
                  <c:x val="-4.9335863377609097E-2"/>
                  <c:y val="-8.71212121212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0B-4AD2-BBE7-B55BF4523661}"/>
                </c:ext>
              </c:extLst>
            </c:dLbl>
            <c:dLbl>
              <c:idx val="6"/>
              <c:layout>
                <c:manualLayout>
                  <c:x val="-5.6925996204933584E-2"/>
                  <c:y val="-7.954545454545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0B-4AD2-BBE7-B55BF4523661}"/>
                </c:ext>
              </c:extLst>
            </c:dLbl>
            <c:dLbl>
              <c:idx val="7"/>
              <c:layout>
                <c:manualLayout>
                  <c:x val="-8.3491461100569375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0B-4AD2-BBE7-B55BF4523661}"/>
                </c:ext>
              </c:extLst>
            </c:dLbl>
            <c:dLbl>
              <c:idx val="8"/>
              <c:layout>
                <c:manualLayout>
                  <c:x val="-6.072106261859582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0B-4AD2-BBE7-B55BF4523661}"/>
                </c:ext>
              </c:extLst>
            </c:dLbl>
            <c:dLbl>
              <c:idx val="9"/>
              <c:layout>
                <c:manualLayout>
                  <c:x val="-1.299756295694556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0B-4AD2-BBE7-B55BF4523661}"/>
                </c:ext>
              </c:extLst>
            </c:dLbl>
            <c:dLbl>
              <c:idx val="10"/>
              <c:layout>
                <c:manualLayout>
                  <c:x val="0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0B-4AD2-BBE7-B55BF4523661}"/>
                </c:ext>
              </c:extLst>
            </c:dLbl>
            <c:dLbl>
              <c:idx val="11"/>
              <c:layout>
                <c:manualLayout>
                  <c:x val="-3.2493907392363824E-2"/>
                  <c:y val="-3.787878787878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0B-4AD2-BBE7-B55BF4523661}"/>
                </c:ext>
              </c:extLst>
            </c:dLbl>
            <c:dLbl>
              <c:idx val="12"/>
              <c:layout>
                <c:manualLayout>
                  <c:x val="-9.7481722177092979E-3"/>
                  <c:y val="-3.409090909090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0B-4AD2-BBE7-B55BF4523661}"/>
                </c:ext>
              </c:extLst>
            </c:dLbl>
            <c:dLbl>
              <c:idx val="13"/>
              <c:layout>
                <c:manualLayout>
                  <c:x val="-1.1914295075580042E-16"/>
                  <c:y val="1.89393939393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0B-4AD2-BBE7-B55BF4523661}"/>
                </c:ext>
              </c:extLst>
            </c:dLbl>
            <c:dLbl>
              <c:idx val="15"/>
              <c:layout>
                <c:manualLayout>
                  <c:x val="-8.123476848090995E-2"/>
                  <c:y val="-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0B-4AD2-BBE7-B55BF4523661}"/>
                </c:ext>
              </c:extLst>
            </c:dLbl>
            <c:dLbl>
              <c:idx val="16"/>
              <c:layout>
                <c:manualLayout>
                  <c:x val="-3.2493907392365123E-3"/>
                  <c:y val="-3.409090909090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97-4297-8BD5-E2851F895A23}"/>
                </c:ext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23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50</c:v>
                </c:pt>
                <c:pt idx="5">
                  <c:v>40</c:v>
                </c:pt>
                <c:pt idx="6">
                  <c:v>35</c:v>
                </c:pt>
                <c:pt idx="7">
                  <c:v>80</c:v>
                </c:pt>
                <c:pt idx="8">
                  <c:v>90</c:v>
                </c:pt>
                <c:pt idx="9">
                  <c:v>85</c:v>
                </c:pt>
                <c:pt idx="10">
                  <c:v>80</c:v>
                </c:pt>
                <c:pt idx="11">
                  <c:v>130</c:v>
                </c:pt>
                <c:pt idx="12">
                  <c:v>126</c:v>
                </c:pt>
                <c:pt idx="13">
                  <c:v>119</c:v>
                </c:pt>
                <c:pt idx="14">
                  <c:v>100</c:v>
                </c:pt>
                <c:pt idx="15">
                  <c:v>54</c:v>
                </c:pt>
                <c:pt idx="16">
                  <c:v>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3D0B-4AD2-BBE7-B55BF45236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6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6763435879812942E-2"/>
                  <c:y val="-4.9674003817704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0B-4AD2-BBE7-B55BF4523661}"/>
                </c:ext>
              </c:extLst>
            </c:dLbl>
            <c:dLbl>
              <c:idx val="1"/>
              <c:layout>
                <c:manualLayout>
                  <c:x val="-4.4418114718582404E-2"/>
                  <c:y val="-4.6662192794082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D0B-4AD2-BBE7-B55BF4523661}"/>
                </c:ext>
              </c:extLst>
            </c:dLbl>
            <c:dLbl>
              <c:idx val="2"/>
              <c:layout>
                <c:manualLayout>
                  <c:x val="-3.1146139939338673E-2"/>
                  <c:y val="-4.9674003817704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D0B-4AD2-BBE7-B55BF4523661}"/>
                </c:ext>
              </c:extLst>
            </c:dLbl>
            <c:dLbl>
              <c:idx val="3"/>
              <c:layout>
                <c:manualLayout>
                  <c:x val="-3.8800818778108183E-2"/>
                  <c:y val="-6.153960868527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D0B-4AD2-BBE7-B55BF4523661}"/>
                </c:ext>
              </c:extLst>
            </c:dLbl>
            <c:dLbl>
              <c:idx val="4"/>
              <c:layout>
                <c:manualLayout>
                  <c:x val="-4.5697978454780512E-2"/>
                  <c:y val="-7.9474767358625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D0B-4AD2-BBE7-B55BF4523661}"/>
                </c:ext>
              </c:extLst>
            </c:dLbl>
            <c:dLbl>
              <c:idx val="5"/>
              <c:layout>
                <c:manualLayout>
                  <c:x val="-4.9335863377609097E-2"/>
                  <c:y val="-6.81818181818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0B-4AD2-BBE7-B55BF4523661}"/>
                </c:ext>
              </c:extLst>
            </c:dLbl>
            <c:dLbl>
              <c:idx val="6"/>
              <c:layout>
                <c:manualLayout>
                  <c:x val="-8.160576191176752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D0B-4AD2-BBE7-B55BF4523661}"/>
                </c:ext>
              </c:extLst>
            </c:dLbl>
            <c:dLbl>
              <c:idx val="7"/>
              <c:layout>
                <c:manualLayout>
                  <c:x val="-1.575059007144821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D0B-4AD2-BBE7-B55BF4523661}"/>
                </c:ext>
              </c:extLst>
            </c:dLbl>
            <c:dLbl>
              <c:idx val="8"/>
              <c:layout>
                <c:manualLayout>
                  <c:x val="-2.6590506406033151E-2"/>
                  <c:y val="-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D0B-4AD2-BBE7-B55BF4523661}"/>
                </c:ext>
              </c:extLst>
            </c:dLbl>
            <c:dLbl>
              <c:idx val="9"/>
              <c:layout>
                <c:manualLayout>
                  <c:x val="-3.899268887083672E-2"/>
                  <c:y val="-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D0B-4AD2-BBE7-B55BF4523661}"/>
                </c:ext>
              </c:extLst>
            </c:dLbl>
            <c:dLbl>
              <c:idx val="10"/>
              <c:layout>
                <c:manualLayout>
                  <c:x val="-4.224207961007323E-2"/>
                  <c:y val="-4.545454545454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D0B-4AD2-BBE7-B55BF4523661}"/>
                </c:ext>
              </c:extLst>
            </c:dLbl>
            <c:dLbl>
              <c:idx val="11"/>
              <c:layout>
                <c:manualLayout>
                  <c:x val="-4.5491470349309407E-2"/>
                  <c:y val="-5.6818181818181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D0B-4AD2-BBE7-B55BF4523661}"/>
                </c:ext>
              </c:extLst>
            </c:dLbl>
            <c:dLbl>
              <c:idx val="12"/>
              <c:layout>
                <c:manualLayout>
                  <c:x val="-3.2493907392363942E-2"/>
                  <c:y val="-6.0606060606060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D0B-4AD2-BBE7-B55BF4523661}"/>
                </c:ext>
              </c:extLst>
            </c:dLbl>
            <c:dLbl>
              <c:idx val="13"/>
              <c:layout>
                <c:manualLayout>
                  <c:x val="-9.7481722177091799E-3"/>
                  <c:y val="-6.0606060606060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D0B-4AD2-BBE7-B55BF4523661}"/>
                </c:ext>
              </c:extLst>
            </c:dLbl>
            <c:dLbl>
              <c:idx val="14"/>
              <c:layout>
                <c:manualLayout>
                  <c:x val="-3.2493907392362742E-3"/>
                  <c:y val="-6.0606060606060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D0B-4AD2-BBE7-B55BF4523661}"/>
                </c:ext>
              </c:extLst>
            </c:dLbl>
            <c:dLbl>
              <c:idx val="15"/>
              <c:layout>
                <c:manualLayout>
                  <c:x val="-1.2997562956945454E-2"/>
                  <c:y val="-6.0606060606060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D0B-4AD2-BBE7-B55BF4523661}"/>
                </c:ext>
              </c:extLst>
            </c:dLbl>
            <c:dLbl>
              <c:idx val="16"/>
              <c:layout>
                <c:manualLayout>
                  <c:x val="0"/>
                  <c:y val="-6.0606060606060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7-4297-8BD5-E2851F895A23}"/>
                </c:ext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0-3D0B-4AD2-BBE7-B55BF45236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36">
                <a:noFill/>
              </a:ln>
            </c:spPr>
          </c:downBars>
        </c:upDownBars>
        <c:marker val="1"/>
        <c:smooth val="0"/>
        <c:axId val="431829488"/>
        <c:axId val="431829880"/>
      </c:lineChart>
      <c:catAx>
        <c:axId val="43182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9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29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948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096152413125017E-2"/>
          <c:y val="2.3496034913764608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57</c:v>
                </c:pt>
                <c:pt idx="1">
                  <c:v>26</c:v>
                </c:pt>
                <c:pt idx="2">
                  <c:v>21</c:v>
                </c:pt>
                <c:pt idx="3">
                  <c:v>8</c:v>
                </c:pt>
                <c:pt idx="4">
                  <c:v>11</c:v>
                </c:pt>
                <c:pt idx="5">
                  <c:v>1</c:v>
                </c:pt>
                <c:pt idx="6">
                  <c:v>6</c:v>
                </c:pt>
                <c:pt idx="7">
                  <c:v>8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4-4F1B-8E90-C66F7B6B0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30664"/>
        <c:axId val="431832232"/>
      </c:barChart>
      <c:catAx>
        <c:axId val="431830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32232"/>
        <c:crosses val="autoZero"/>
        <c:auto val="1"/>
        <c:lblAlgn val="ctr"/>
        <c:lblOffset val="100"/>
        <c:tickMarkSkip val="1"/>
        <c:noMultiLvlLbl val="0"/>
      </c:catAx>
      <c:valAx>
        <c:axId val="431832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3066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64</c:v>
                </c:pt>
                <c:pt idx="1">
                  <c:v>65</c:v>
                </c:pt>
                <c:pt idx="2">
                  <c:v>120</c:v>
                </c:pt>
                <c:pt idx="3">
                  <c:v>121</c:v>
                </c:pt>
                <c:pt idx="4">
                  <c:v>176</c:v>
                </c:pt>
                <c:pt idx="5">
                  <c:v>191</c:v>
                </c:pt>
                <c:pt idx="6">
                  <c:v>167</c:v>
                </c:pt>
                <c:pt idx="7">
                  <c:v>307</c:v>
                </c:pt>
                <c:pt idx="8">
                  <c:v>392</c:v>
                </c:pt>
                <c:pt idx="9">
                  <c:v>428</c:v>
                </c:pt>
                <c:pt idx="10">
                  <c:v>407</c:v>
                </c:pt>
                <c:pt idx="11">
                  <c:v>364</c:v>
                </c:pt>
                <c:pt idx="12">
                  <c:v>321</c:v>
                </c:pt>
                <c:pt idx="13">
                  <c:v>251</c:v>
                </c:pt>
                <c:pt idx="14">
                  <c:v>237</c:v>
                </c:pt>
                <c:pt idx="15">
                  <c:v>174</c:v>
                </c:pt>
                <c:pt idx="16">
                  <c:v>130</c:v>
                </c:pt>
                <c:pt idx="17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C-4FE0-9FA6-8DBC7700EE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831840"/>
        <c:axId val="429266304"/>
      </c:barChart>
      <c:catAx>
        <c:axId val="4318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6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31840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5031446643"/>
          <c:y val="7.2289156626506021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018204474654692E-2"/>
                  <c:y val="-9.4032979743888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F-43DF-812D-C38DFC38418C}"/>
                </c:ext>
              </c:extLst>
            </c:dLbl>
            <c:dLbl>
              <c:idx val="1"/>
              <c:layout>
                <c:manualLayout>
                  <c:x val="-4.7355585652309302E-2"/>
                  <c:y val="-0.10859125066736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F-43DF-812D-C38DFC38418C}"/>
                </c:ext>
              </c:extLst>
            </c:dLbl>
            <c:dLbl>
              <c:idx val="2"/>
              <c:layout>
                <c:manualLayout>
                  <c:x val="-5.3843471757106354E-2"/>
                  <c:y val="-9.497345502266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1F-43DF-812D-C38DFC38418C}"/>
                </c:ext>
              </c:extLst>
            </c:dLbl>
            <c:dLbl>
              <c:idx val="3"/>
              <c:layout>
                <c:manualLayout>
                  <c:x val="-5.3234927723586803E-2"/>
                  <c:y val="-0.109997315676449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F-43DF-812D-C38DFC38418C}"/>
                </c:ext>
              </c:extLst>
            </c:dLbl>
            <c:dLbl>
              <c:idx val="4"/>
              <c:layout>
                <c:manualLayout>
                  <c:x val="-4.6126219297214707E-2"/>
                  <c:y val="-0.103069076592698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1F-43DF-812D-C38DFC38418C}"/>
                </c:ext>
              </c:extLst>
            </c:dLbl>
            <c:dLbl>
              <c:idx val="5"/>
              <c:layout>
                <c:manualLayout>
                  <c:x val="-7.714278998707251E-2"/>
                  <c:y val="-5.5287222619899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1F-43DF-812D-C38DFC38418C}"/>
                </c:ext>
              </c:extLst>
            </c:dLbl>
            <c:dLbl>
              <c:idx val="6"/>
              <c:layout>
                <c:manualLayout>
                  <c:x val="-4.776119402985074E-2"/>
                  <c:y val="-8.71212121212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1F-43DF-812D-C38DFC38418C}"/>
                </c:ext>
              </c:extLst>
            </c:dLbl>
            <c:dLbl>
              <c:idx val="7"/>
              <c:layout>
                <c:manualLayout>
                  <c:x val="-3.5820895522388062E-2"/>
                  <c:y val="-0.10227272727272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1F-43DF-812D-C38DFC38418C}"/>
                </c:ext>
              </c:extLst>
            </c:dLbl>
            <c:dLbl>
              <c:idx val="8"/>
              <c:layout>
                <c:manualLayout>
                  <c:x val="-4.6757453536908668E-2"/>
                  <c:y val="-7.9545454545454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1F-43DF-812D-C38DFC38418C}"/>
                </c:ext>
              </c:extLst>
            </c:dLbl>
            <c:dLbl>
              <c:idx val="9"/>
              <c:layout>
                <c:manualLayout>
                  <c:x val="-5.1221987239513073E-2"/>
                  <c:y val="-6.8181818181818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1F-43DF-812D-C38DFC38418C}"/>
                </c:ext>
              </c:extLst>
            </c:dLbl>
            <c:dLbl>
              <c:idx val="10"/>
              <c:layout>
                <c:manualLayout>
                  <c:x val="-6.928793626105037E-2"/>
                  <c:y val="-5.303030303030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1F-43DF-812D-C38DFC38418C}"/>
                </c:ext>
              </c:extLst>
            </c:dLbl>
            <c:dLbl>
              <c:idx val="11"/>
              <c:layout>
                <c:manualLayout>
                  <c:x val="-4.4092323075213928E-2"/>
                  <c:y val="-3.409090909090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1F-43DF-812D-C38DFC38418C}"/>
                </c:ext>
              </c:extLst>
            </c:dLbl>
            <c:dLbl>
              <c:idx val="12"/>
              <c:layout>
                <c:manualLayout>
                  <c:x val="-5.6690129668132104E-2"/>
                  <c:y val="2.651515151515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1F-43DF-812D-C38DFC38418C}"/>
                </c:ext>
              </c:extLst>
            </c:dLbl>
            <c:dLbl>
              <c:idx val="13"/>
              <c:layout>
                <c:manualLayout>
                  <c:x val="-6.2989032964591352E-2"/>
                  <c:y val="-3.4090909090909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1F-43DF-812D-C38DFC38418C}"/>
                </c:ext>
              </c:extLst>
            </c:dLbl>
            <c:dLbl>
              <c:idx val="14"/>
              <c:layout>
                <c:manualLayout>
                  <c:x val="-4.4092323075213984E-2"/>
                  <c:y val="-3.787878787878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1F-43DF-812D-C38DFC38418C}"/>
                </c:ext>
              </c:extLst>
            </c:dLbl>
            <c:dLbl>
              <c:idx val="15"/>
              <c:layout>
                <c:manualLayout>
                  <c:x val="-5.3540678019902435E-2"/>
                  <c:y val="3.409090909090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1F-43DF-812D-C38DFC38418C}"/>
                </c:ext>
              </c:extLst>
            </c:dLbl>
            <c:dLbl>
              <c:idx val="16"/>
              <c:layout>
                <c:manualLayout>
                  <c:x val="-4.4092323075213984E-2"/>
                  <c:y val="-4.924242424242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31F-43DF-812D-C38DFC38418C}"/>
                </c:ext>
              </c:extLst>
            </c:dLbl>
            <c:dLbl>
              <c:idx val="17"/>
              <c:layout>
                <c:manualLayout>
                  <c:x val="-3.1494516482295618E-3"/>
                  <c:y val="-3.78787878787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FC-4A1E-9180-142248D670EE}"/>
                </c:ext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265</c:v>
                </c:pt>
                <c:pt idx="6">
                  <c:v>167</c:v>
                </c:pt>
                <c:pt idx="7">
                  <c:v>188</c:v>
                </c:pt>
                <c:pt idx="8">
                  <c:v>149</c:v>
                </c:pt>
                <c:pt idx="9">
                  <c:v>111</c:v>
                </c:pt>
                <c:pt idx="10">
                  <c:v>167</c:v>
                </c:pt>
                <c:pt idx="11">
                  <c:v>214</c:v>
                </c:pt>
                <c:pt idx="12">
                  <c:v>137</c:v>
                </c:pt>
                <c:pt idx="13">
                  <c:v>174</c:v>
                </c:pt>
                <c:pt idx="14">
                  <c:v>230</c:v>
                </c:pt>
                <c:pt idx="15">
                  <c:v>101</c:v>
                </c:pt>
                <c:pt idx="16">
                  <c:v>111</c:v>
                </c:pt>
                <c:pt idx="17">
                  <c:v>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731F-43DF-812D-C38DFC38418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1663728601089042E-2"/>
                  <c:y val="-6.2443330947268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31F-43DF-812D-C38DFC38418C}"/>
                </c:ext>
              </c:extLst>
            </c:dLbl>
            <c:dLbl>
              <c:idx val="1"/>
              <c:layout>
                <c:manualLayout>
                  <c:x val="-2.3475065616797932E-2"/>
                  <c:y val="-5.943122166547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31F-43DF-812D-C38DFC38418C}"/>
                </c:ext>
              </c:extLst>
            </c:dLbl>
            <c:dLbl>
              <c:idx val="2"/>
              <c:layout>
                <c:manualLayout>
                  <c:x val="-4.0443765424844284E-2"/>
                  <c:y val="-6.2443330947268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31F-43DF-812D-C38DFC38418C}"/>
                </c:ext>
              </c:extLst>
            </c:dLbl>
            <c:dLbl>
              <c:idx val="3"/>
              <c:layout>
                <c:manualLayout>
                  <c:x val="-3.0386962823676922E-2"/>
                  <c:y val="-6.0891493676926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31F-43DF-812D-C38DFC38418C}"/>
                </c:ext>
              </c:extLst>
            </c:dLbl>
            <c:dLbl>
              <c:idx val="4"/>
              <c:layout>
                <c:manualLayout>
                  <c:x val="-2.0255189899534908E-2"/>
                  <c:y val="-5.8253698401336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31F-43DF-812D-C38DFC38418C}"/>
                </c:ext>
              </c:extLst>
            </c:dLbl>
            <c:dLbl>
              <c:idx val="5"/>
              <c:layout>
                <c:manualLayout>
                  <c:x val="-3.2681004426685513E-2"/>
                  <c:y val="-4.8496480553567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31F-43DF-812D-C38DFC38418C}"/>
                </c:ext>
              </c:extLst>
            </c:dLbl>
            <c:dLbl>
              <c:idx val="6"/>
              <c:layout>
                <c:manualLayout>
                  <c:x val="-2.3880597014925408E-2"/>
                  <c:y val="-4.9242424242424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31F-43DF-812D-C38DFC38418C}"/>
                </c:ext>
              </c:extLst>
            </c:dLbl>
            <c:dLbl>
              <c:idx val="7"/>
              <c:layout>
                <c:manualLayout>
                  <c:x val="-1.5920398009950296E-2"/>
                  <c:y val="-3.0303030303030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31F-43DF-812D-C38DFC38418C}"/>
                </c:ext>
              </c:extLst>
            </c:dLbl>
            <c:dLbl>
              <c:idx val="8"/>
              <c:layout>
                <c:manualLayout>
                  <c:x val="-1.5920398009950296E-2"/>
                  <c:y val="-3.0303030303030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31F-43DF-812D-C38DFC38418C}"/>
                </c:ext>
              </c:extLst>
            </c:dLbl>
            <c:dLbl>
              <c:idx val="9"/>
              <c:layout>
                <c:manualLayout>
                  <c:x val="-1.9900497512437845E-2"/>
                  <c:y val="-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31F-43DF-812D-C38DFC38418C}"/>
                </c:ext>
              </c:extLst>
            </c:dLbl>
            <c:dLbl>
              <c:idx val="10"/>
              <c:layout>
                <c:manualLayout>
                  <c:x val="1.154785597502415E-16"/>
                  <c:y val="-3.787878787878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31F-43DF-812D-C38DFC38418C}"/>
                </c:ext>
              </c:extLst>
            </c:dLbl>
            <c:dLbl>
              <c:idx val="11"/>
              <c:layout>
                <c:manualLayout>
                  <c:x val="-3.1494764470614389E-2"/>
                  <c:y val="-4.545454545454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31F-43DF-812D-C38DFC38418C}"/>
                </c:ext>
              </c:extLst>
            </c:dLbl>
            <c:dLbl>
              <c:idx val="12"/>
              <c:layout>
                <c:manualLayout>
                  <c:x val="-1.5747258241147703E-2"/>
                  <c:y val="-2.272727272727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31F-43DF-812D-C38DFC38418C}"/>
                </c:ext>
              </c:extLst>
            </c:dLbl>
            <c:dLbl>
              <c:idx val="13"/>
              <c:layout>
                <c:manualLayout>
                  <c:x val="-2.8345064834066055E-2"/>
                  <c:y val="-3.78787878787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31F-43DF-812D-C38DFC38418C}"/>
                </c:ext>
              </c:extLst>
            </c:dLbl>
            <c:dLbl>
              <c:idx val="14"/>
              <c:layout>
                <c:manualLayout>
                  <c:x val="-5.0391226371672988E-2"/>
                  <c:y val="-6.4393939393939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31F-43DF-812D-C38DFC38418C}"/>
                </c:ext>
              </c:extLst>
            </c:dLbl>
            <c:dLbl>
              <c:idx val="15"/>
              <c:layout>
                <c:manualLayout>
                  <c:x val="-3.4643968130525178E-2"/>
                  <c:y val="-4.92424242424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31F-43DF-812D-C38DFC38418C}"/>
                </c:ext>
              </c:extLst>
            </c:dLbl>
            <c:dLbl>
              <c:idx val="16"/>
              <c:layout>
                <c:manualLayout>
                  <c:x val="-2.834506483406617E-2"/>
                  <c:y val="-4.545454545454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31F-43DF-812D-C38DFC38418C}"/>
                </c:ext>
              </c:extLst>
            </c:dLbl>
            <c:dLbl>
              <c:idx val="17"/>
              <c:layout>
                <c:manualLayout>
                  <c:x val="-9.4483549446888002E-3"/>
                  <c:y val="-3.409090909090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FC-4A1E-9180-142248D670EE}"/>
                </c:ext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  <c:pt idx="11">
                  <c:v>10</c:v>
                </c:pt>
                <c:pt idx="12">
                  <c:v>9</c:v>
                </c:pt>
                <c:pt idx="13">
                  <c:v>12</c:v>
                </c:pt>
                <c:pt idx="14">
                  <c:v>16</c:v>
                </c:pt>
                <c:pt idx="15">
                  <c:v>38</c:v>
                </c:pt>
                <c:pt idx="16">
                  <c:v>35</c:v>
                </c:pt>
                <c:pt idx="17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731F-43DF-812D-C38DFC3841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0">
                <a:noFill/>
              </a:ln>
            </c:spPr>
          </c:downBars>
        </c:upDownBars>
        <c:marker val="1"/>
        <c:smooth val="0"/>
        <c:axId val="429267872"/>
        <c:axId val="429269832"/>
      </c:lineChart>
      <c:catAx>
        <c:axId val="42926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9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983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78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4B2-AD7F-98E5E9760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70616"/>
        <c:axId val="429271008"/>
      </c:barChart>
      <c:catAx>
        <c:axId val="42927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1008"/>
        <c:crosses val="autoZero"/>
        <c:auto val="1"/>
        <c:lblAlgn val="ctr"/>
        <c:lblOffset val="100"/>
        <c:tickMarkSkip val="1"/>
        <c:noMultiLvlLbl val="0"/>
      </c:catAx>
      <c:valAx>
        <c:axId val="429271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061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756</c:v>
                </c:pt>
                <c:pt idx="1">
                  <c:v>493</c:v>
                </c:pt>
                <c:pt idx="2">
                  <c:v>718</c:v>
                </c:pt>
                <c:pt idx="3">
                  <c:v>329</c:v>
                </c:pt>
                <c:pt idx="4">
                  <c:v>478</c:v>
                </c:pt>
                <c:pt idx="5">
                  <c:v>786</c:v>
                </c:pt>
                <c:pt idx="6">
                  <c:v>717</c:v>
                </c:pt>
                <c:pt idx="7">
                  <c:v>734</c:v>
                </c:pt>
                <c:pt idx="8">
                  <c:v>756</c:v>
                </c:pt>
                <c:pt idx="9">
                  <c:v>468</c:v>
                </c:pt>
                <c:pt idx="10">
                  <c:v>437</c:v>
                </c:pt>
                <c:pt idx="11">
                  <c:v>290</c:v>
                </c:pt>
                <c:pt idx="12">
                  <c:v>179</c:v>
                </c:pt>
                <c:pt idx="13">
                  <c:v>73</c:v>
                </c:pt>
                <c:pt idx="14">
                  <c:v>60</c:v>
                </c:pt>
                <c:pt idx="15">
                  <c:v>73</c:v>
                </c:pt>
                <c:pt idx="16">
                  <c:v>69</c:v>
                </c:pt>
                <c:pt idx="1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6-4AFB-B08E-56B928C771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274928"/>
        <c:axId val="429275712"/>
      </c:barChart>
      <c:catAx>
        <c:axId val="42927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75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6085727181052485E-2"/>
                  <c:y val="-6.312285288663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BC-4A09-9714-B428B1F88840}"/>
                </c:ext>
              </c:extLst>
            </c:dLbl>
            <c:dLbl>
              <c:idx val="1"/>
              <c:layout>
                <c:manualLayout>
                  <c:x val="-3.8707897511296892E-2"/>
                  <c:y val="-7.3199790236479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BC-4A09-9714-B428B1F88840}"/>
                </c:ext>
              </c:extLst>
            </c:dLbl>
            <c:dLbl>
              <c:idx val="2"/>
              <c:layout>
                <c:manualLayout>
                  <c:x val="-6.1567098794007263E-2"/>
                  <c:y val="-5.2757729608123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BC-4A09-9714-B428B1F88840}"/>
                </c:ext>
              </c:extLst>
            </c:dLbl>
            <c:dLbl>
              <c:idx val="3"/>
              <c:layout>
                <c:manualLayout>
                  <c:x val="-5.1286655056424824E-2"/>
                  <c:y val="-0.100308043909661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BC-4A09-9714-B428B1F88840}"/>
                </c:ext>
              </c:extLst>
            </c:dLbl>
            <c:dLbl>
              <c:idx val="4"/>
              <c:layout>
                <c:manualLayout>
                  <c:x val="-6.8582171493979785E-2"/>
                  <c:y val="-4.644605235156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BC-4A09-9714-B428B1F88840}"/>
                </c:ext>
              </c:extLst>
            </c:dLbl>
            <c:dLbl>
              <c:idx val="5"/>
              <c:layout>
                <c:manualLayout>
                  <c:x val="-6.1617155798183755E-2"/>
                  <c:y val="-7.658802958471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BC-4A09-9714-B428B1F88840}"/>
                </c:ext>
              </c:extLst>
            </c:dLbl>
            <c:dLbl>
              <c:idx val="6"/>
              <c:layout>
                <c:manualLayout>
                  <c:x val="-5.4184800645341653E-2"/>
                  <c:y val="-5.405405405405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BC-4A09-9714-B428B1F88840}"/>
                </c:ext>
              </c:extLst>
            </c:dLbl>
            <c:dLbl>
              <c:idx val="7"/>
              <c:layout>
                <c:manualLayout>
                  <c:x val="-2.5342147879118548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BC-4A09-9714-B428B1F88840}"/>
                </c:ext>
              </c:extLst>
            </c:dLbl>
            <c:dLbl>
              <c:idx val="8"/>
              <c:layout>
                <c:manualLayout>
                  <c:x val="-2.8629145766591882E-2"/>
                  <c:y val="-2.702702702702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BC-4A09-9714-B428B1F88840}"/>
                </c:ext>
              </c:extLst>
            </c:dLbl>
            <c:dLbl>
              <c:idx val="9"/>
              <c:layout>
                <c:manualLayout>
                  <c:x val="-4.6522361870711813E-2"/>
                  <c:y val="-5.405405405405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BC-4A09-9714-B428B1F88840}"/>
                </c:ext>
              </c:extLst>
            </c:dLbl>
            <c:dLbl>
              <c:idx val="10"/>
              <c:layout>
                <c:manualLayout>
                  <c:x val="-3.9365075429063888E-2"/>
                  <c:y val="-4.2471042471042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BC-4A09-9714-B428B1F88840}"/>
                </c:ext>
              </c:extLst>
            </c:dLbl>
            <c:dLbl>
              <c:idx val="11"/>
              <c:layout>
                <c:manualLayout>
                  <c:x val="-1.4314572883295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BC-4A09-9714-B428B1F88840}"/>
                </c:ext>
              </c:extLst>
            </c:dLbl>
            <c:dLbl>
              <c:idx val="12"/>
              <c:layout>
                <c:manualLayout>
                  <c:x val="-1.0735929662471956E-2"/>
                  <c:y val="-1.930501930501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BC-4A09-9714-B428B1F88840}"/>
                </c:ext>
              </c:extLst>
            </c:dLbl>
            <c:dLbl>
              <c:idx val="13"/>
              <c:layout>
                <c:manualLayout>
                  <c:x val="-7.8730150858127651E-2"/>
                  <c:y val="-4.63320463320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BC-4A09-9714-B428B1F88840}"/>
                </c:ext>
              </c:extLst>
            </c:dLbl>
            <c:dLbl>
              <c:idx val="14"/>
              <c:layout>
                <c:manualLayout>
                  <c:x val="4.6694249458483651E-3"/>
                  <c:y val="-7.7220077220077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BC-4A09-9714-B428B1F88840}"/>
                </c:ext>
              </c:extLst>
            </c:dLbl>
            <c:dLbl>
              <c:idx val="15"/>
              <c:layout>
                <c:manualLayout>
                  <c:x val="-2.5050502545767888E-2"/>
                  <c:y val="-7.335907335907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BC-4A09-9714-B428B1F88840}"/>
                </c:ext>
              </c:extLst>
            </c:dLbl>
            <c:dLbl>
              <c:idx val="16"/>
              <c:layout>
                <c:manualLayout>
                  <c:x val="-4.2943718649887941E-2"/>
                  <c:y val="-8.8803088803088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3BC-4A09-9714-B428B1F88840}"/>
                </c:ext>
              </c:extLst>
            </c:dLbl>
            <c:dLbl>
              <c:idx val="17"/>
              <c:layout>
                <c:manualLayout>
                  <c:x val="-7.1572864416479679E-3"/>
                  <c:y val="-6.949806949806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B8-4409-81E9-3D7CE4E5F2F6}"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50</c:v>
                </c:pt>
                <c:pt idx="1">
                  <c:v>46</c:v>
                </c:pt>
                <c:pt idx="2">
                  <c:v>60</c:v>
                </c:pt>
                <c:pt idx="3">
                  <c:v>30</c:v>
                </c:pt>
                <c:pt idx="4">
                  <c:v>58</c:v>
                </c:pt>
                <c:pt idx="5">
                  <c:v>71</c:v>
                </c:pt>
                <c:pt idx="6">
                  <c:v>85</c:v>
                </c:pt>
                <c:pt idx="7">
                  <c:v>72</c:v>
                </c:pt>
                <c:pt idx="8">
                  <c:v>64</c:v>
                </c:pt>
                <c:pt idx="9">
                  <c:v>49</c:v>
                </c:pt>
                <c:pt idx="10">
                  <c:v>59</c:v>
                </c:pt>
                <c:pt idx="11">
                  <c:v>60</c:v>
                </c:pt>
                <c:pt idx="12">
                  <c:v>85</c:v>
                </c:pt>
                <c:pt idx="13">
                  <c:v>155</c:v>
                </c:pt>
                <c:pt idx="14">
                  <c:v>120</c:v>
                </c:pt>
                <c:pt idx="15">
                  <c:v>54</c:v>
                </c:pt>
                <c:pt idx="16">
                  <c:v>66</c:v>
                </c:pt>
                <c:pt idx="17">
                  <c:v>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D3BC-4A09-9714-B428B1F888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915312935508808E-2"/>
                  <c:y val="-4.023713252059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3BC-4A09-9714-B428B1F88840}"/>
                </c:ext>
              </c:extLst>
            </c:dLbl>
            <c:dLbl>
              <c:idx val="1"/>
              <c:layout>
                <c:manualLayout>
                  <c:x val="-4.451351465839052E-2"/>
                  <c:y val="-3.7225245492962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3BC-4A09-9714-B428B1F88840}"/>
                </c:ext>
              </c:extLst>
            </c:dLbl>
            <c:dLbl>
              <c:idx val="2"/>
              <c:layout>
                <c:manualLayout>
                  <c:x val="-3.9070654481080005E-2"/>
                  <c:y val="-4.023713252059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3BC-4A09-9714-B428B1F88840}"/>
                </c:ext>
              </c:extLst>
            </c:dLbl>
            <c:dLbl>
              <c:idx val="3"/>
              <c:layout>
                <c:manualLayout>
                  <c:x val="-3.3386431187284064E-2"/>
                  <c:y val="-2.5730702581096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3BC-4A09-9714-B428B1F88840}"/>
                </c:ext>
              </c:extLst>
            </c:dLbl>
            <c:dLbl>
              <c:idx val="4"/>
              <c:layout>
                <c:manualLayout>
                  <c:x val="-4.3424942622928335E-2"/>
                  <c:y val="-3.7690390052594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3BC-4A09-9714-B428B1F88840}"/>
                </c:ext>
              </c:extLst>
            </c:dLbl>
            <c:dLbl>
              <c:idx val="5"/>
              <c:layout>
                <c:manualLayout>
                  <c:x val="-4.2820315826076032E-2"/>
                  <c:y val="-5.2661964551728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3BC-4A09-9714-B428B1F88840}"/>
                </c:ext>
              </c:extLst>
            </c:dLbl>
            <c:dLbl>
              <c:idx val="6"/>
              <c:layout>
                <c:manualLayout>
                  <c:x val="-5.4184800645341653E-2"/>
                  <c:y val="-5.4054054054054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3BC-4A09-9714-B428B1F88840}"/>
                </c:ext>
              </c:extLst>
            </c:dLbl>
            <c:dLbl>
              <c:idx val="7"/>
              <c:layout>
                <c:manualLayout>
                  <c:x val="-2.7092400322670802E-2"/>
                  <c:y val="-6.1776061776061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3BC-4A09-9714-B428B1F88840}"/>
                </c:ext>
              </c:extLst>
            </c:dLbl>
            <c:dLbl>
              <c:idx val="8"/>
              <c:layout>
                <c:manualLayout>
                  <c:x val="-2.3222057419432111E-2"/>
                  <c:y val="-6.177606177606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3BC-4A09-9714-B428B1F88840}"/>
                </c:ext>
              </c:extLst>
            </c:dLbl>
            <c:dLbl>
              <c:idx val="9"/>
              <c:layout>
                <c:manualLayout>
                  <c:x val="0"/>
                  <c:y val="-6.177606177606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3BC-4A09-9714-B428B1F88840}"/>
                </c:ext>
              </c:extLst>
            </c:dLbl>
            <c:dLbl>
              <c:idx val="10"/>
              <c:layout>
                <c:manualLayout>
                  <c:x val="-2.1471859324943946E-2"/>
                  <c:y val="-2.702702702702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3BC-4A09-9714-B428B1F88840}"/>
                </c:ext>
              </c:extLst>
            </c:dLbl>
            <c:dLbl>
              <c:idx val="11"/>
              <c:layout>
                <c:manualLayout>
                  <c:x val="-2.8629145766591878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3BC-4A09-9714-B428B1F88840}"/>
                </c:ext>
              </c:extLst>
            </c:dLbl>
            <c:dLbl>
              <c:idx val="12"/>
              <c:layout>
                <c:manualLayout>
                  <c:x val="-2.8629145766592007E-2"/>
                  <c:y val="-5.405405405405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3BC-4A09-9714-B428B1F88840}"/>
                </c:ext>
              </c:extLst>
            </c:dLbl>
            <c:dLbl>
              <c:idx val="13"/>
              <c:layout>
                <c:manualLayout>
                  <c:x val="-1.7893216104119921E-2"/>
                  <c:y val="-5.405405405405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3BC-4A09-9714-B428B1F88840}"/>
                </c:ext>
              </c:extLst>
            </c:dLbl>
            <c:dLbl>
              <c:idx val="14"/>
              <c:layout>
                <c:manualLayout>
                  <c:x val="-2.1471859324943905E-2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3BC-4A09-9714-B428B1F88840}"/>
                </c:ext>
              </c:extLst>
            </c:dLbl>
            <c:dLbl>
              <c:idx val="15"/>
              <c:layout>
                <c:manualLayout>
                  <c:x val="-7.1572864416480989E-3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3BC-4A09-9714-B428B1F88840}"/>
                </c:ext>
              </c:extLst>
            </c:dLbl>
            <c:dLbl>
              <c:idx val="16"/>
              <c:layout>
                <c:manualLayout>
                  <c:x val="-1.4314572883295936E-2"/>
                  <c:y val="-6.1776061776061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3BC-4A09-9714-B428B1F88840}"/>
                </c:ext>
              </c:extLst>
            </c:dLbl>
            <c:dLbl>
              <c:idx val="17"/>
              <c:layout>
                <c:manualLayout>
                  <c:x val="-7.1572864416479679E-3"/>
                  <c:y val="-4.2471042471042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66083000289393E-2"/>
                      <c:h val="0.113803240811114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9B8-4409-81E9-3D7CE4E5F2F6}"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7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  <c:pt idx="14">
                  <c:v>10</c:v>
                </c:pt>
                <c:pt idx="15">
                  <c:v>6</c:v>
                </c:pt>
                <c:pt idx="16">
                  <c:v>7</c:v>
                </c:pt>
                <c:pt idx="17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D3BC-4A09-9714-B428B1F88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22929304"/>
        <c:axId val="422933224"/>
      </c:lineChart>
      <c:catAx>
        <c:axId val="422929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3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3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29304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13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A-4F62-AD86-BEA50A377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31656"/>
        <c:axId val="422934792"/>
      </c:barChart>
      <c:catAx>
        <c:axId val="422931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4792"/>
        <c:crosses val="autoZero"/>
        <c:auto val="1"/>
        <c:lblAlgn val="ctr"/>
        <c:lblOffset val="100"/>
        <c:tickMarkSkip val="1"/>
        <c:noMultiLvlLbl val="0"/>
      </c:catAx>
      <c:valAx>
        <c:axId val="422934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165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8164530233403"/>
          <c:y val="0.11598753614597763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45</c:v>
                </c:pt>
                <c:pt idx="1">
                  <c:v>160</c:v>
                </c:pt>
                <c:pt idx="2">
                  <c:v>151</c:v>
                </c:pt>
                <c:pt idx="3">
                  <c:v>88</c:v>
                </c:pt>
                <c:pt idx="4">
                  <c:v>135</c:v>
                </c:pt>
                <c:pt idx="5">
                  <c:v>98</c:v>
                </c:pt>
                <c:pt idx="6">
                  <c:v>52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3-4D94-A975-CE3B290EE6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715664"/>
        <c:axId val="431714096"/>
      </c:barChart>
      <c:catAx>
        <c:axId val="43171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4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566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617E-2"/>
                  <c:y val="-7.29485783408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E4-48D5-B86A-EAE7C8242E7A}"/>
                </c:ext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E4-48D5-B86A-EAE7C8242E7A}"/>
                </c:ext>
              </c:extLst>
            </c:dLbl>
            <c:dLbl>
              <c:idx val="2"/>
              <c:layout>
                <c:manualLayout>
                  <c:x val="-3.0604355568097808E-2"/>
                  <c:y val="-5.9434335066067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E4-48D5-B86A-EAE7C8242E7A}"/>
                </c:ext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E4-48D5-B86A-EAE7C8242E7A}"/>
                </c:ext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E4-48D5-B86A-EAE7C8242E7A}"/>
                </c:ext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E4-48D5-B86A-EAE7C8242E7A}"/>
                </c:ext>
              </c:extLst>
            </c:dLbl>
            <c:dLbl>
              <c:idx val="6"/>
              <c:layout>
                <c:manualLayout>
                  <c:x val="-4.3883905697700933E-2"/>
                  <c:y val="-4.8411505419928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E4-48D5-B86A-EAE7C8242E7A}"/>
                </c:ext>
              </c:extLst>
            </c:dLbl>
            <c:dLbl>
              <c:idx val="7"/>
              <c:layout>
                <c:manualLayout>
                  <c:x val="-4.6444114838864223E-2"/>
                  <c:y val="-5.64800896565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E4-48D5-B86A-EAE7C8242E7A}"/>
                </c:ext>
              </c:extLst>
            </c:dLbl>
            <c:dLbl>
              <c:idx val="8"/>
              <c:layout>
                <c:manualLayout>
                  <c:x val="-4.2573771935625622E-2"/>
                  <c:y val="-6.454867389323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E4-48D5-B86A-EAE7C8242E7A}"/>
                </c:ext>
              </c:extLst>
            </c:dLbl>
            <c:dLbl>
              <c:idx val="9"/>
              <c:layout>
                <c:manualLayout>
                  <c:x val="-4.6285176897882356E-2"/>
                  <c:y val="-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E4-48D5-B86A-EAE7C8242E7A}"/>
                </c:ext>
              </c:extLst>
            </c:dLbl>
            <c:dLbl>
              <c:idx val="10"/>
              <c:layout>
                <c:manualLayout>
                  <c:x val="-2.6357946622563862E-2"/>
                  <c:y val="-5.64800896565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E4-48D5-B86A-EAE7C8242E7A}"/>
                </c:ext>
              </c:extLst>
            </c:dLbl>
            <c:dLbl>
              <c:idx val="11"/>
              <c:layout>
                <c:manualLayout>
                  <c:x val="-1.2080585979381672E-16"/>
                  <c:y val="-7.261725812989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E4-48D5-B86A-EAE7C8242E7A}"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28</c:v>
                </c:pt>
                <c:pt idx="1">
                  <c:v>38</c:v>
                </c:pt>
                <c:pt idx="2">
                  <c:v>36</c:v>
                </c:pt>
                <c:pt idx="3">
                  <c:v>28</c:v>
                </c:pt>
                <c:pt idx="4">
                  <c:v>42</c:v>
                </c:pt>
                <c:pt idx="5">
                  <c:v>40</c:v>
                </c:pt>
                <c:pt idx="6">
                  <c:v>37</c:v>
                </c:pt>
                <c:pt idx="7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F0E4-48D5-B86A-EAE7C8242E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15E-2"/>
                  <c:y val="-5.44324481609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E4-48D5-B86A-EAE7C8242E7A}"/>
                </c:ext>
              </c:extLst>
            </c:dLbl>
            <c:dLbl>
              <c:idx val="1"/>
              <c:layout>
                <c:manualLayout>
                  <c:x val="-2.688847812692545E-2"/>
                  <c:y val="-4.872471896549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E4-48D5-B86A-EAE7C8242E7A}"/>
                </c:ext>
              </c:extLst>
            </c:dLbl>
            <c:dLbl>
              <c:idx val="2"/>
              <c:layout>
                <c:manualLayout>
                  <c:x val="-3.1329968674602596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E4-48D5-B86A-EAE7C8242E7A}"/>
                </c:ext>
              </c:extLst>
            </c:dLbl>
            <c:dLbl>
              <c:idx val="3"/>
              <c:layout>
                <c:manualLayout>
                  <c:x val="-4.4997459897000186E-2"/>
                  <c:y val="-5.0696121869929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0E4-48D5-B86A-EAE7C8242E7A}"/>
                </c:ext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E4-48D5-B86A-EAE7C8242E7A}"/>
                </c:ext>
              </c:extLst>
            </c:dLbl>
            <c:dLbl>
              <c:idx val="5"/>
              <c:layout>
                <c:manualLayout>
                  <c:x val="-3.5654830236404443E-2"/>
                  <c:y val="-3.1230503568601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0E4-48D5-B86A-EAE7C8242E7A}"/>
                </c:ext>
              </c:extLst>
            </c:dLbl>
            <c:dLbl>
              <c:idx val="6"/>
              <c:layout>
                <c:manualLayout>
                  <c:x val="-3.9536919933845706E-2"/>
                  <c:y val="-3.630862906494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E4-48D5-B86A-EAE7C8242E7A}"/>
                </c:ext>
              </c:extLst>
            </c:dLbl>
            <c:dLbl>
              <c:idx val="7"/>
              <c:layout>
                <c:manualLayout>
                  <c:x val="1.1611028709716113E-2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0E4-48D5-B86A-EAE7C8242E7A}"/>
                </c:ext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0E4-48D5-B86A-EAE7C8242E7A}"/>
                </c:ext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0E4-48D5-B86A-EAE7C8242E7A}"/>
                </c:ext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0E4-48D5-B86A-EAE7C8242E7A}"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F0E4-48D5-B86A-EAE7C8242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31714488"/>
        <c:axId val="431717624"/>
      </c:lineChart>
      <c:catAx>
        <c:axId val="431714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7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7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4488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234112478701106E-2"/>
          <c:y val="7.1892205595499914E-2"/>
          <c:w val="0.94938271604938274"/>
          <c:h val="0.61464354527938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rgbClr val="99CCFF"/>
            </a:solidFill>
            <a:ln w="3172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5"/>
              <c:layout>
                <c:manualLayout>
                  <c:x val="-9.0993103749692182E-3"/>
                  <c:y val="7.5235109717868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7B-496E-8323-C83A43232F3B}"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Praca i bezrobocie</c:v>
                </c:pt>
                <c:pt idx="3">
                  <c:v>Rodzinne</c:v>
                </c:pt>
                <c:pt idx="4">
                  <c:v>Spadkowe</c:v>
                </c:pt>
                <c:pt idx="5">
                  <c:v>Administracyjne</c:v>
                </c:pt>
                <c:pt idx="6">
                  <c:v>Finansowe</c:v>
                </c:pt>
                <c:pt idx="7">
                  <c:v>Lokalowe i spółdzielcze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578</c:v>
                </c:pt>
                <c:pt idx="1">
                  <c:v>743</c:v>
                </c:pt>
                <c:pt idx="2">
                  <c:v>254</c:v>
                </c:pt>
                <c:pt idx="3">
                  <c:v>228</c:v>
                </c:pt>
                <c:pt idx="4">
                  <c:v>178</c:v>
                </c:pt>
                <c:pt idx="5">
                  <c:v>120</c:v>
                </c:pt>
                <c:pt idx="6">
                  <c:v>95</c:v>
                </c:pt>
                <c:pt idx="7">
                  <c:v>120</c:v>
                </c:pt>
                <c:pt idx="8">
                  <c:v>52</c:v>
                </c:pt>
                <c:pt idx="9">
                  <c:v>46</c:v>
                </c:pt>
                <c:pt idx="10">
                  <c:v>17</c:v>
                </c:pt>
                <c:pt idx="11">
                  <c:v>7</c:v>
                </c:pt>
                <c:pt idx="12">
                  <c:v>12</c:v>
                </c:pt>
                <c:pt idx="13">
                  <c:v>0</c:v>
                </c:pt>
                <c:pt idx="1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B-496E-8323-C83A43232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1"/>
            </a:solidFill>
            <a:ln w="127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615862104130739E-2"/>
                  <c:y val="-3.0094043887147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7B-496E-8323-C83A43232F3B}"/>
                </c:ext>
              </c:extLst>
            </c:dLbl>
            <c:dLbl>
              <c:idx val="1"/>
              <c:layout>
                <c:manualLayout>
                  <c:x val="1.6682069020776881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7B-496E-8323-C83A43232F3B}"/>
                </c:ext>
              </c:extLst>
            </c:dLbl>
            <c:dLbl>
              <c:idx val="2"/>
              <c:layout>
                <c:manualLayout>
                  <c:x val="1.3648965562453813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7B-496E-8323-C83A43232F3B}"/>
                </c:ext>
              </c:extLst>
            </c:dLbl>
            <c:dLbl>
              <c:idx val="3"/>
              <c:layout>
                <c:manualLayout>
                  <c:x val="6.8678437053297829E-4"/>
                  <c:y val="-3.3186908196071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7B-496E-8323-C83A43232F3B}"/>
                </c:ext>
              </c:extLst>
            </c:dLbl>
            <c:dLbl>
              <c:idx val="4"/>
              <c:layout>
                <c:manualLayout>
                  <c:x val="1.0973505602464514E-2"/>
                  <c:y val="-4.0076814849554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7B-496E-8323-C83A43232F3B}"/>
                </c:ext>
              </c:extLst>
            </c:dLbl>
            <c:dLbl>
              <c:idx val="5"/>
              <c:layout>
                <c:manualLayout>
                  <c:x val="1.164401252838908E-3"/>
                  <c:y val="-7.8487399106459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7B-496E-8323-C83A43232F3B}"/>
                </c:ext>
              </c:extLst>
            </c:dLbl>
            <c:dLbl>
              <c:idx val="6"/>
              <c:layout>
                <c:manualLayout>
                  <c:x val="3.8682816310597438E-3"/>
                  <c:y val="-1.6326018808777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7B-496E-8323-C83A43232F3B}"/>
                </c:ext>
              </c:extLst>
            </c:dLbl>
            <c:dLbl>
              <c:idx val="7"/>
              <c:layout>
                <c:manualLayout>
                  <c:x val="1.0615862104130796E-2"/>
                  <c:y val="-1.2539184952978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7B-496E-8323-C83A43232F3B}"/>
                </c:ext>
              </c:extLst>
            </c:dLbl>
            <c:dLbl>
              <c:idx val="8"/>
              <c:layout>
                <c:manualLayout>
                  <c:x val="7.5495616866968918E-3"/>
                  <c:y val="-2.25705329153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7B-496E-8323-C83A43232F3B}"/>
                </c:ext>
              </c:extLst>
            </c:dLbl>
            <c:dLbl>
              <c:idx val="9"/>
              <c:layout>
                <c:manualLayout>
                  <c:x val="6.0514372163388824E-3"/>
                  <c:y val="-2.5078369905956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7B-496E-8323-C83A43232F3B}"/>
                </c:ext>
              </c:extLst>
            </c:dLbl>
            <c:dLbl>
              <c:idx val="14"/>
              <c:layout>
                <c:manualLayout>
                  <c:x val="5.2201621134091861E-3"/>
                  <c:y val="-2.9396983684249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7B-496E-8323-C83A43232F3B}"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1101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Praca i bezrobocie</c:v>
                </c:pt>
                <c:pt idx="3">
                  <c:v>Rodzinne</c:v>
                </c:pt>
                <c:pt idx="4">
                  <c:v>Spadkowe</c:v>
                </c:pt>
                <c:pt idx="5">
                  <c:v>Administracyjne</c:v>
                </c:pt>
                <c:pt idx="6">
                  <c:v>Finansowe</c:v>
                </c:pt>
                <c:pt idx="7">
                  <c:v>Lokalowe i spółdzielcze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643</c:v>
                </c:pt>
                <c:pt idx="1">
                  <c:v>480</c:v>
                </c:pt>
                <c:pt idx="2">
                  <c:v>173</c:v>
                </c:pt>
                <c:pt idx="3">
                  <c:v>149</c:v>
                </c:pt>
                <c:pt idx="4">
                  <c:v>129</c:v>
                </c:pt>
                <c:pt idx="5">
                  <c:v>81</c:v>
                </c:pt>
                <c:pt idx="6">
                  <c:v>79</c:v>
                </c:pt>
                <c:pt idx="7">
                  <c:v>62</c:v>
                </c:pt>
                <c:pt idx="8">
                  <c:v>41</c:v>
                </c:pt>
                <c:pt idx="9">
                  <c:v>27</c:v>
                </c:pt>
                <c:pt idx="10">
                  <c:v>9</c:v>
                </c:pt>
                <c:pt idx="11">
                  <c:v>7</c:v>
                </c:pt>
                <c:pt idx="12">
                  <c:v>4</c:v>
                </c:pt>
                <c:pt idx="13">
                  <c:v>1</c:v>
                </c:pt>
                <c:pt idx="1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47B-496E-8323-C83A43232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422933616"/>
        <c:axId val="422934008"/>
      </c:barChart>
      <c:catAx>
        <c:axId val="42293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4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2933616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158</c:v>
                </c:pt>
                <c:pt idx="1">
                  <c:v>230</c:v>
                </c:pt>
                <c:pt idx="2">
                  <c:v>253</c:v>
                </c:pt>
                <c:pt idx="3">
                  <c:v>334</c:v>
                </c:pt>
                <c:pt idx="4">
                  <c:v>259</c:v>
                </c:pt>
                <c:pt idx="5">
                  <c:v>249</c:v>
                </c:pt>
                <c:pt idx="6">
                  <c:v>318</c:v>
                </c:pt>
                <c:pt idx="7">
                  <c:v>322</c:v>
                </c:pt>
                <c:pt idx="8">
                  <c:v>253</c:v>
                </c:pt>
                <c:pt idx="9">
                  <c:v>226</c:v>
                </c:pt>
                <c:pt idx="10">
                  <c:v>264</c:v>
                </c:pt>
                <c:pt idx="11">
                  <c:v>179</c:v>
                </c:pt>
                <c:pt idx="12">
                  <c:v>163</c:v>
                </c:pt>
                <c:pt idx="13">
                  <c:v>165</c:v>
                </c:pt>
                <c:pt idx="14">
                  <c:v>105</c:v>
                </c:pt>
                <c:pt idx="15">
                  <c:v>104</c:v>
                </c:pt>
                <c:pt idx="16">
                  <c:v>56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C-49AB-940F-4A8B66368A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712528"/>
        <c:axId val="431712920"/>
      </c:barChart>
      <c:catAx>
        <c:axId val="43171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2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2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252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316259587106862E-2"/>
                  <c:y val="-5.5316936734259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5F-4D4E-AB78-E6342DE7543B}"/>
                </c:ext>
              </c:extLst>
            </c:dLbl>
            <c:dLbl>
              <c:idx val="1"/>
              <c:layout>
                <c:manualLayout>
                  <c:x val="-4.9829165237570486E-2"/>
                  <c:y val="-7.2613930015504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5F-4D4E-AB78-E6342DE7543B}"/>
                </c:ext>
              </c:extLst>
            </c:dLbl>
            <c:dLbl>
              <c:idx val="2"/>
              <c:layout>
                <c:manualLayout>
                  <c:x val="-5.0609123349850016E-2"/>
                  <c:y val="-6.6851001732891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5F-4D4E-AB78-E6342DE7543B}"/>
                </c:ext>
              </c:extLst>
            </c:dLbl>
            <c:dLbl>
              <c:idx val="3"/>
              <c:layout>
                <c:manualLayout>
                  <c:x val="-4.903665540417277E-2"/>
                  <c:y val="-5.3463958897029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5F-4D4E-AB78-E6342DE7543B}"/>
                </c:ext>
              </c:extLst>
            </c:dLbl>
            <c:dLbl>
              <c:idx val="4"/>
              <c:layout>
                <c:manualLayout>
                  <c:x val="-4.8026679704888657E-2"/>
                  <c:y val="-8.7314930228316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5F-4D4E-AB78-E6342DE7543B}"/>
                </c:ext>
              </c:extLst>
            </c:dLbl>
            <c:dLbl>
              <c:idx val="5"/>
              <c:layout>
                <c:manualLayout>
                  <c:x val="-6.1617155798183755E-2"/>
                  <c:y val="-7.66300759208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5F-4D4E-AB78-E6342DE7543B}"/>
                </c:ext>
              </c:extLst>
            </c:dLbl>
            <c:dLbl>
              <c:idx val="6"/>
              <c:layout>
                <c:manualLayout>
                  <c:x val="-8.1556997219647973E-2"/>
                  <c:y val="-9.266409266409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5F-4D4E-AB78-E6342DE7543B}"/>
                </c:ext>
              </c:extLst>
            </c:dLbl>
            <c:dLbl>
              <c:idx val="7"/>
              <c:layout>
                <c:manualLayout>
                  <c:x val="-7.0435588507877664E-2"/>
                  <c:y val="-5.7915057915057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5F-4D4E-AB78-E6342DE7543B}"/>
                </c:ext>
              </c:extLst>
            </c:dLbl>
            <c:dLbl>
              <c:idx val="8"/>
              <c:layout>
                <c:manualLayout>
                  <c:x val="-5.5607043558850787E-2"/>
                  <c:y val="-6.177606177606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5F-4D4E-AB78-E6342DE7543B}"/>
                </c:ext>
              </c:extLst>
            </c:dLbl>
            <c:dLbl>
              <c:idx val="9"/>
              <c:layout>
                <c:manualLayout>
                  <c:x val="-5.1899907321594073E-2"/>
                  <c:y val="-4.2471042471042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5F-4D4E-AB78-E6342DE7543B}"/>
                </c:ext>
              </c:extLst>
            </c:dLbl>
            <c:dLbl>
              <c:idx val="10"/>
              <c:layout>
                <c:manualLayout>
                  <c:x val="-3.7071362372567271E-3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5F-4D4E-AB78-E6342DE7543B}"/>
                </c:ext>
              </c:extLst>
            </c:dLbl>
            <c:dLbl>
              <c:idx val="11"/>
              <c:layout>
                <c:manualLayout>
                  <c:x val="-3.7071362372567244E-3"/>
                  <c:y val="-0.1042471042471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5F-4D4E-AB78-E6342DE7543B}"/>
                </c:ext>
              </c:extLst>
            </c:dLbl>
            <c:dLbl>
              <c:idx val="12"/>
              <c:layout>
                <c:manualLayout>
                  <c:x val="-4.8192771084337366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5F-4D4E-AB78-E6342DE7543B}"/>
                </c:ext>
              </c:extLst>
            </c:dLbl>
            <c:dLbl>
              <c:idx val="13"/>
              <c:layout>
                <c:manualLayout>
                  <c:x val="-1.4828544949027016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5F-4D4E-AB78-E6342DE7543B}"/>
                </c:ext>
              </c:extLst>
            </c:dLbl>
            <c:dLbl>
              <c:idx val="14"/>
              <c:layout>
                <c:manualLayout>
                  <c:x val="-1.8535681186283733E-2"/>
                  <c:y val="-3.088803088803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5F-4D4E-AB78-E6342DE7543B}"/>
                </c:ext>
              </c:extLst>
            </c:dLbl>
            <c:dLbl>
              <c:idx val="15"/>
              <c:layout>
                <c:manualLayout>
                  <c:x val="-4.4485634847080631E-2"/>
                  <c:y val="-3.088803088803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5F-4D4E-AB78-E6342DE7543B}"/>
                </c:ext>
              </c:extLst>
            </c:dLbl>
            <c:dLbl>
              <c:idx val="16"/>
              <c:layout>
                <c:manualLayout>
                  <c:x val="0"/>
                  <c:y val="-3.088803088803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5F-4D4E-AB78-E6342DE7543B}"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23</c:v>
                </c:pt>
                <c:pt idx="1">
                  <c:v>35</c:v>
                </c:pt>
                <c:pt idx="2">
                  <c:v>48</c:v>
                </c:pt>
                <c:pt idx="3">
                  <c:v>74</c:v>
                </c:pt>
                <c:pt idx="4">
                  <c:v>54</c:v>
                </c:pt>
                <c:pt idx="5">
                  <c:v>83</c:v>
                </c:pt>
                <c:pt idx="6">
                  <c:v>114</c:v>
                </c:pt>
                <c:pt idx="7">
                  <c:v>169</c:v>
                </c:pt>
                <c:pt idx="8">
                  <c:v>145</c:v>
                </c:pt>
                <c:pt idx="9">
                  <c:v>133</c:v>
                </c:pt>
                <c:pt idx="10">
                  <c:v>116</c:v>
                </c:pt>
                <c:pt idx="11">
                  <c:v>60</c:v>
                </c:pt>
                <c:pt idx="12">
                  <c:v>49</c:v>
                </c:pt>
                <c:pt idx="13">
                  <c:v>62</c:v>
                </c:pt>
                <c:pt idx="14">
                  <c:v>57</c:v>
                </c:pt>
                <c:pt idx="15">
                  <c:v>44</c:v>
                </c:pt>
                <c:pt idx="16">
                  <c:v>43</c:v>
                </c:pt>
                <c:pt idx="17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DA5F-4D4E-AB78-E6342DE754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6898411331577109E-2"/>
                  <c:y val="-4.2370717173866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5F-4D4E-AB78-E6342DE7543B}"/>
                </c:ext>
              </c:extLst>
            </c:dLbl>
            <c:dLbl>
              <c:idx val="1"/>
              <c:layout>
                <c:manualLayout>
                  <c:x val="-7.1279472827713034E-2"/>
                  <c:y val="-2.6436931870002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5F-4D4E-AB78-E6342DE7543B}"/>
                </c:ext>
              </c:extLst>
            </c:dLbl>
            <c:dLbl>
              <c:idx val="2"/>
              <c:layout>
                <c:manualLayout>
                  <c:x val="-5.117132369575203E-2"/>
                  <c:y val="-6.3863435989420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A5F-4D4E-AB78-E6342DE7543B}"/>
                </c:ext>
              </c:extLst>
            </c:dLbl>
            <c:dLbl>
              <c:idx val="3"/>
              <c:layout>
                <c:manualLayout>
                  <c:x val="-2.904380696620525E-2"/>
                  <c:y val="-7.0891375064603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A5F-4D4E-AB78-E6342DE7543B}"/>
                </c:ext>
              </c:extLst>
            </c:dLbl>
            <c:dLbl>
              <c:idx val="4"/>
              <c:layout>
                <c:manualLayout>
                  <c:x val="-4.7464187458495524E-2"/>
                  <c:y val="-7.7095126622685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A5F-4D4E-AB78-E6342DE7543B}"/>
                </c:ext>
              </c:extLst>
            </c:dLbl>
            <c:dLbl>
              <c:idx val="5"/>
              <c:layout>
                <c:manualLayout>
                  <c:x val="-2.6233097137185978E-2"/>
                  <c:y val="-9.4726841577235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A5F-4D4E-AB78-E6342DE7543B}"/>
                </c:ext>
              </c:extLst>
            </c:dLbl>
            <c:dLbl>
              <c:idx val="6"/>
              <c:layout>
                <c:manualLayout>
                  <c:x val="-4.077849860982391E-2"/>
                  <c:y val="-7.335907335907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A5F-4D4E-AB78-E6342DE7543B}"/>
                </c:ext>
              </c:extLst>
            </c:dLbl>
            <c:dLbl>
              <c:idx val="7"/>
              <c:layout>
                <c:manualLayout>
                  <c:x val="-3.7071362372567272E-2"/>
                  <c:y val="-8.4942084942084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A5F-4D4E-AB78-E6342DE7543B}"/>
                </c:ext>
              </c:extLst>
            </c:dLbl>
            <c:dLbl>
              <c:idx val="8"/>
              <c:layout>
                <c:manualLayout>
                  <c:x val="-3.7071362372567272E-2"/>
                  <c:y val="-8.494208494208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A5F-4D4E-AB78-E6342DE7543B}"/>
                </c:ext>
              </c:extLst>
            </c:dLbl>
            <c:dLbl>
              <c:idx val="9"/>
              <c:layout>
                <c:manualLayout>
                  <c:x val="-4.077849860982391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A5F-4D4E-AB78-E6342DE7543B}"/>
                </c:ext>
              </c:extLst>
            </c:dLbl>
            <c:dLbl>
              <c:idx val="10"/>
              <c:layout>
                <c:manualLayout>
                  <c:x val="-4.4485634847080652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A5F-4D4E-AB78-E6342DE7543B}"/>
                </c:ext>
              </c:extLst>
            </c:dLbl>
            <c:dLbl>
              <c:idx val="11"/>
              <c:layout>
                <c:manualLayout>
                  <c:x val="-4.4485634847080652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A5F-4D4E-AB78-E6342DE7543B}"/>
                </c:ext>
              </c:extLst>
            </c:dLbl>
            <c:dLbl>
              <c:idx val="12"/>
              <c:layout>
                <c:manualLayout>
                  <c:x val="-4.4485634847080652E-2"/>
                  <c:y val="-4.247104247104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A5F-4D4E-AB78-E6342DE7543B}"/>
                </c:ext>
              </c:extLst>
            </c:dLbl>
            <c:dLbl>
              <c:idx val="13"/>
              <c:layout>
                <c:manualLayout>
                  <c:x val="-3.3364226135310475E-2"/>
                  <c:y val="-5.791505791505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A5F-4D4E-AB78-E6342DE7543B}"/>
                </c:ext>
              </c:extLst>
            </c:dLbl>
            <c:dLbl>
              <c:idx val="14"/>
              <c:layout>
                <c:manualLayout>
                  <c:x val="-1.8535681186283594E-2"/>
                  <c:y val="-4.63320463320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A5F-4D4E-AB78-E6342DE7543B}"/>
                </c:ext>
              </c:extLst>
            </c:dLbl>
            <c:dLbl>
              <c:idx val="15"/>
              <c:layout>
                <c:manualLayout>
                  <c:x val="-7.4142724745134385E-3"/>
                  <c:y val="-4.63320463320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A5F-4D4E-AB78-E6342DE7543B}"/>
                </c:ext>
              </c:extLst>
            </c:dLbl>
            <c:dLbl>
              <c:idx val="16"/>
              <c:layout>
                <c:manualLayout>
                  <c:x val="0"/>
                  <c:y val="1.5444015444015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A5F-4D4E-AB78-E6342DE7543B}"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  <c:pt idx="10">
                  <c:v>16</c:v>
                </c:pt>
                <c:pt idx="11">
                  <c:v>16</c:v>
                </c:pt>
                <c:pt idx="12">
                  <c:v>15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DA5F-4D4E-AB78-E6342DE754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31723112"/>
        <c:axId val="431722720"/>
      </c:lineChart>
      <c:catAx>
        <c:axId val="431723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22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3112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253</c:v>
                </c:pt>
                <c:pt idx="1">
                  <c:v>350</c:v>
                </c:pt>
                <c:pt idx="2">
                  <c:v>554</c:v>
                </c:pt>
                <c:pt idx="3">
                  <c:v>454</c:v>
                </c:pt>
                <c:pt idx="4">
                  <c:v>548</c:v>
                </c:pt>
                <c:pt idx="5">
                  <c:v>597</c:v>
                </c:pt>
                <c:pt idx="6">
                  <c:v>479</c:v>
                </c:pt>
                <c:pt idx="7">
                  <c:v>367</c:v>
                </c:pt>
                <c:pt idx="8">
                  <c:v>415</c:v>
                </c:pt>
                <c:pt idx="9">
                  <c:v>117</c:v>
                </c:pt>
                <c:pt idx="10">
                  <c:v>403</c:v>
                </c:pt>
                <c:pt idx="11">
                  <c:v>306</c:v>
                </c:pt>
                <c:pt idx="12">
                  <c:v>266</c:v>
                </c:pt>
                <c:pt idx="13">
                  <c:v>192</c:v>
                </c:pt>
                <c:pt idx="14">
                  <c:v>116</c:v>
                </c:pt>
                <c:pt idx="15">
                  <c:v>96</c:v>
                </c:pt>
                <c:pt idx="16">
                  <c:v>52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2-4933-AA76-D0F7B028C7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721936"/>
        <c:axId val="431722328"/>
      </c:barChart>
      <c:catAx>
        <c:axId val="43172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22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1936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9223655701129372E-2"/>
                  <c:y val="-5.2957468154318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B2-4D44-A9EB-14A2F8CBB260}"/>
                </c:ext>
              </c:extLst>
            </c:dLbl>
            <c:dLbl>
              <c:idx val="1"/>
              <c:layout>
                <c:manualLayout>
                  <c:x val="-6.5210404997871535E-2"/>
                  <c:y val="-7.2287112759553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B2-4D44-A9EB-14A2F8CBB260}"/>
                </c:ext>
              </c:extLst>
            </c:dLbl>
            <c:dLbl>
              <c:idx val="2"/>
              <c:layout>
                <c:manualLayout>
                  <c:x val="-6.5437570132018133E-2"/>
                  <c:y val="-4.1469917611649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B2-4D44-A9EB-14A2F8CBB260}"/>
                </c:ext>
              </c:extLst>
            </c:dLbl>
            <c:dLbl>
              <c:idx val="3"/>
              <c:layout>
                <c:manualLayout>
                  <c:x val="-4.0507240068829262E-2"/>
                  <c:y val="-6.279360350226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B2-4D44-A9EB-14A2F8CBB260}"/>
                </c:ext>
              </c:extLst>
            </c:dLbl>
            <c:dLbl>
              <c:idx val="4"/>
              <c:layout>
                <c:manualLayout>
                  <c:x val="-5.8506648604752881E-2"/>
                  <c:y val="-6.4801629526039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B2-4D44-A9EB-14A2F8CBB260}"/>
                </c:ext>
              </c:extLst>
            </c:dLbl>
            <c:dLbl>
              <c:idx val="5"/>
              <c:layout>
                <c:manualLayout>
                  <c:x val="-3.3252861624832902E-2"/>
                  <c:y val="-6.4801629526039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B2-4D44-A9EB-14A2F8CBB260}"/>
                </c:ext>
              </c:extLst>
            </c:dLbl>
            <c:dLbl>
              <c:idx val="6"/>
              <c:layout>
                <c:manualLayout>
                  <c:x val="-4.5433026829335324E-2"/>
                  <c:y val="-6.5637065637065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B2-4D44-A9EB-14A2F8CBB260}"/>
                </c:ext>
              </c:extLst>
            </c:dLbl>
            <c:dLbl>
              <c:idx val="7"/>
              <c:layout>
                <c:manualLayout>
                  <c:x val="-4.1646941260223905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B2-4D44-A9EB-14A2F8CBB260}"/>
                </c:ext>
              </c:extLst>
            </c:dLbl>
            <c:dLbl>
              <c:idx val="8"/>
              <c:layout>
                <c:manualLayout>
                  <c:x val="-3.7860855691112659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B2-4D44-A9EB-14A2F8CBB260}"/>
                </c:ext>
              </c:extLst>
            </c:dLbl>
            <c:dLbl>
              <c:idx val="9"/>
              <c:layout>
                <c:manualLayout>
                  <c:x val="-3.0288684552890126E-2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B2-4D44-A9EB-14A2F8CBB260}"/>
                </c:ext>
              </c:extLst>
            </c:dLbl>
            <c:dLbl>
              <c:idx val="10"/>
              <c:layout>
                <c:manualLayout>
                  <c:x val="-2.2716513414667606E-2"/>
                  <c:y val="-3.08880308880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B2-4D44-A9EB-14A2F8CBB260}"/>
                </c:ext>
              </c:extLst>
            </c:dLbl>
            <c:dLbl>
              <c:idx val="11"/>
              <c:layout>
                <c:manualLayout>
                  <c:x val="-3.7860855691112659E-2"/>
                  <c:y val="-5.01930501930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B2-4D44-A9EB-14A2F8CBB260}"/>
                </c:ext>
              </c:extLst>
            </c:dLbl>
            <c:dLbl>
              <c:idx val="12"/>
              <c:layout>
                <c:manualLayout>
                  <c:x val="-4.1646941260223912E-2"/>
                  <c:y val="-4.633204633204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B2-4D44-A9EB-14A2F8CBB260}"/>
                </c:ext>
              </c:extLst>
            </c:dLbl>
            <c:dLbl>
              <c:idx val="13"/>
              <c:layout>
                <c:manualLayout>
                  <c:x val="-6.0577369105780252E-2"/>
                  <c:y val="-4.63320463320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B2-4D44-A9EB-14A2F8CBB260}"/>
                </c:ext>
              </c:extLst>
            </c:dLbl>
            <c:dLbl>
              <c:idx val="14"/>
              <c:layout>
                <c:manualLayout>
                  <c:x val="-1.8930427845556329E-2"/>
                  <c:y val="-6.1776061776061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B2-4D44-A9EB-14A2F8CBB260}"/>
                </c:ext>
              </c:extLst>
            </c:dLbl>
            <c:dLbl>
              <c:idx val="15"/>
              <c:layout>
                <c:manualLayout>
                  <c:x val="0"/>
                  <c:y val="-3.088803088803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B2-4D44-A9EB-14A2F8CBB260}"/>
                </c:ext>
              </c:extLst>
            </c:dLbl>
            <c:dLbl>
              <c:idx val="17"/>
              <c:layout>
                <c:manualLayout>
                  <c:x val="0"/>
                  <c:y val="-3.474903474903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CD-424B-9F37-C061081714A7}"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30</c:v>
                </c:pt>
                <c:pt idx="1">
                  <c:v>26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36</c:v>
                </c:pt>
                <c:pt idx="8">
                  <c:v>28</c:v>
                </c:pt>
                <c:pt idx="9">
                  <c:v>27</c:v>
                </c:pt>
                <c:pt idx="10">
                  <c:v>24</c:v>
                </c:pt>
                <c:pt idx="11">
                  <c:v>20</c:v>
                </c:pt>
                <c:pt idx="12">
                  <c:v>20</c:v>
                </c:pt>
                <c:pt idx="13">
                  <c:v>25</c:v>
                </c:pt>
                <c:pt idx="14">
                  <c:v>24</c:v>
                </c:pt>
                <c:pt idx="15">
                  <c:v>23</c:v>
                </c:pt>
                <c:pt idx="16">
                  <c:v>21</c:v>
                </c:pt>
                <c:pt idx="17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80B2-4D44-A9EB-14A2F8CBB2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7860855691112659E-2"/>
                  <c:y val="-9.266409266409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B2-4D44-A9EB-14A2F8CBB260}"/>
                </c:ext>
              </c:extLst>
            </c:dLbl>
            <c:dLbl>
              <c:idx val="1"/>
              <c:layout>
                <c:manualLayout>
                  <c:x val="-3.4074770122001455E-2"/>
                  <c:y val="-5.01930501930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0B2-4D44-A9EB-14A2F8CBB260}"/>
                </c:ext>
              </c:extLst>
            </c:dLbl>
            <c:dLbl>
              <c:idx val="2"/>
              <c:layout>
                <c:manualLayout>
                  <c:x val="-3.0288684552890126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B2-4D44-A9EB-14A2F8CBB260}"/>
                </c:ext>
              </c:extLst>
            </c:dLbl>
            <c:dLbl>
              <c:idx val="3"/>
              <c:layout>
                <c:manualLayout>
                  <c:x val="-2.6502598983778859E-2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0B2-4D44-A9EB-14A2F8CBB260}"/>
                </c:ext>
              </c:extLst>
            </c:dLbl>
            <c:dLbl>
              <c:idx val="4"/>
              <c:layout>
                <c:manualLayout>
                  <c:x val="-2.2716513414667606E-2"/>
                  <c:y val="-3.088803088803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B2-4D44-A9EB-14A2F8CBB260}"/>
                </c:ext>
              </c:extLst>
            </c:dLbl>
            <c:dLbl>
              <c:idx val="5"/>
              <c:layout>
                <c:manualLayout>
                  <c:x val="-1.893042784555635E-2"/>
                  <c:y val="-3.088803088803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0B2-4D44-A9EB-14A2F8CBB260}"/>
                </c:ext>
              </c:extLst>
            </c:dLbl>
            <c:dLbl>
              <c:idx val="6"/>
              <c:layout>
                <c:manualLayout>
                  <c:x val="-3.4074770122001406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0B2-4D44-A9EB-14A2F8CBB260}"/>
                </c:ext>
              </c:extLst>
            </c:dLbl>
            <c:dLbl>
              <c:idx val="7"/>
              <c:layout>
                <c:manualLayout>
                  <c:x val="-3.0288684552890126E-2"/>
                  <c:y val="-3.088803088803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0B2-4D44-A9EB-14A2F8CBB260}"/>
                </c:ext>
              </c:extLst>
            </c:dLbl>
            <c:dLbl>
              <c:idx val="8"/>
              <c:layout>
                <c:manualLayout>
                  <c:x val="-4.9219112398446473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0B2-4D44-A9EB-14A2F8CBB260}"/>
                </c:ext>
              </c:extLst>
            </c:dLbl>
            <c:dLbl>
              <c:idx val="9"/>
              <c:layout>
                <c:manualLayout>
                  <c:x val="-3.7860855691112659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0B2-4D44-A9EB-14A2F8CBB260}"/>
                </c:ext>
              </c:extLst>
            </c:dLbl>
            <c:dLbl>
              <c:idx val="10"/>
              <c:layout>
                <c:manualLayout>
                  <c:x val="-2.6502598983778859E-2"/>
                  <c:y val="-3.088803088803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0B2-4D44-A9EB-14A2F8CBB260}"/>
                </c:ext>
              </c:extLst>
            </c:dLbl>
            <c:dLbl>
              <c:idx val="11"/>
              <c:layout>
                <c:manualLayout>
                  <c:x val="-2.6502598983778859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0B2-4D44-A9EB-14A2F8CBB260}"/>
                </c:ext>
              </c:extLst>
            </c:dLbl>
            <c:dLbl>
              <c:idx val="12"/>
              <c:layout>
                <c:manualLayout>
                  <c:x val="-1.8930427845556336E-2"/>
                  <c:y val="-3.474903474903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0B2-4D44-A9EB-14A2F8CBB260}"/>
                </c:ext>
              </c:extLst>
            </c:dLbl>
            <c:dLbl>
              <c:idx val="13"/>
              <c:layout>
                <c:manualLayout>
                  <c:x val="-2.6502598983778998E-2"/>
                  <c:y val="-6.563706563706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0B2-4D44-A9EB-14A2F8CBB260}"/>
                </c:ext>
              </c:extLst>
            </c:dLbl>
            <c:dLbl>
              <c:idx val="14"/>
              <c:layout>
                <c:manualLayout>
                  <c:x val="-3.0288684552890126E-2"/>
                  <c:y val="-6.1776061776061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0B2-4D44-A9EB-14A2F8CBB260}"/>
                </c:ext>
              </c:extLst>
            </c:dLbl>
            <c:dLbl>
              <c:idx val="15"/>
              <c:layout>
                <c:manualLayout>
                  <c:x val="-3.7860855691112657E-3"/>
                  <c:y val="-6.563706563706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0B2-4D44-A9EB-14A2F8CBB260}"/>
                </c:ext>
              </c:extLst>
            </c:dLbl>
            <c:dLbl>
              <c:idx val="16"/>
              <c:layout>
                <c:manualLayout>
                  <c:x val="-1.5144342276445063E-2"/>
                  <c:y val="-4.24710424710425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45763698176836E-2"/>
                      <c:h val="8.96911196911196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CD-424B-9F37-C061081714A7}"/>
                </c:ext>
              </c:extLst>
            </c:dLbl>
            <c:dLbl>
              <c:idx val="17"/>
              <c:layout>
                <c:manualLayout>
                  <c:x val="-7.5721711382225314E-3"/>
                  <c:y val="-4.6331894324020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45763698176836E-2"/>
                      <c:h val="0.10899613899613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CCD-424B-9F37-C061081714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1-80B2-4D44-A9EB-14A2F8CBB2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31819296"/>
        <c:axId val="431827920"/>
      </c:lineChart>
      <c:catAx>
        <c:axId val="43181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7920"/>
        <c:crosses val="autoZero"/>
        <c:auto val="1"/>
        <c:lblAlgn val="ctr"/>
        <c:lblOffset val="100"/>
        <c:noMultiLvlLbl val="0"/>
      </c:catAx>
      <c:valAx>
        <c:axId val="431827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9296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05585171418788E-2"/>
          <c:y val="2.0235496698244676E-2"/>
          <c:w val="0.95510662177328842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1-458F-9760-828F06881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22040"/>
        <c:axId val="431817336"/>
      </c:barChart>
      <c:catAx>
        <c:axId val="431822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7336"/>
        <c:crosses val="autoZero"/>
        <c:auto val="1"/>
        <c:lblAlgn val="ctr"/>
        <c:lblOffset val="100"/>
        <c:tickMarkSkip val="1"/>
        <c:noMultiLvlLbl val="0"/>
      </c:catAx>
      <c:valAx>
        <c:axId val="431817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204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073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552</c:v>
                </c:pt>
                <c:pt idx="1">
                  <c:v>560</c:v>
                </c:pt>
                <c:pt idx="2">
                  <c:v>622</c:v>
                </c:pt>
                <c:pt idx="3">
                  <c:v>586</c:v>
                </c:pt>
                <c:pt idx="4">
                  <c:v>486</c:v>
                </c:pt>
                <c:pt idx="5">
                  <c:v>441</c:v>
                </c:pt>
                <c:pt idx="6">
                  <c:v>434</c:v>
                </c:pt>
                <c:pt idx="7">
                  <c:v>349</c:v>
                </c:pt>
                <c:pt idx="8">
                  <c:v>330</c:v>
                </c:pt>
                <c:pt idx="9">
                  <c:v>255</c:v>
                </c:pt>
                <c:pt idx="10">
                  <c:v>173</c:v>
                </c:pt>
                <c:pt idx="11">
                  <c:v>207</c:v>
                </c:pt>
                <c:pt idx="12">
                  <c:v>91</c:v>
                </c:pt>
                <c:pt idx="13">
                  <c:v>87</c:v>
                </c:pt>
                <c:pt idx="14">
                  <c:v>72</c:v>
                </c:pt>
                <c:pt idx="15">
                  <c:v>67</c:v>
                </c:pt>
                <c:pt idx="16">
                  <c:v>25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D-4E4A-862E-8D743C0778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824000"/>
        <c:axId val="431817728"/>
      </c:barChart>
      <c:catAx>
        <c:axId val="4318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7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1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4000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74451591546544"/>
          <c:y val="6.4063445227081905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668298876914E-2"/>
                  <c:y val="-5.3786823944304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2-4CAB-BD78-E590F7C79F18}"/>
                </c:ext>
              </c:extLst>
            </c:dLbl>
            <c:dLbl>
              <c:idx val="1"/>
              <c:layout>
                <c:manualLayout>
                  <c:x val="-6.4657710186597384E-2"/>
                  <c:y val="-7.5243668865716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2-4CAB-BD78-E590F7C79F18}"/>
                </c:ext>
              </c:extLst>
            </c:dLbl>
            <c:dLbl>
              <c:idx val="2"/>
              <c:layout>
                <c:manualLayout>
                  <c:x val="-6.5437668298876914E-2"/>
                  <c:y val="-6.4986167269631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B2-4CAB-BD78-E590F7C79F18}"/>
                </c:ext>
              </c:extLst>
            </c:dLbl>
            <c:dLbl>
              <c:idx val="3"/>
              <c:layout>
                <c:manualLayout>
                  <c:x val="-4.2184875176052412E-2"/>
                  <c:y val="-7.868604262305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B2-4CAB-BD78-E590F7C79F18}"/>
                </c:ext>
              </c:extLst>
            </c:dLbl>
            <c:dLbl>
              <c:idx val="4"/>
              <c:layout>
                <c:manualLayout>
                  <c:x val="-4.0049914983981964E-2"/>
                  <c:y val="-8.6873194904690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B2-4CAB-BD78-E590F7C79F18}"/>
                </c:ext>
              </c:extLst>
            </c:dLbl>
            <c:dLbl>
              <c:idx val="5"/>
              <c:layout>
                <c:manualLayout>
                  <c:x val="-3.9936949493917552E-2"/>
                  <c:y val="-8.257015170400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B2-4CAB-BD78-E590F7C79F18}"/>
                </c:ext>
              </c:extLst>
            </c:dLbl>
            <c:dLbl>
              <c:idx val="6"/>
              <c:layout>
                <c:manualLayout>
                  <c:x val="-5.1899907321594073E-2"/>
                  <c:y val="-8.880308880308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B2-4CAB-BD78-E590F7C79F18}"/>
                </c:ext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B2-4CAB-BD78-E590F7C79F18}"/>
                </c:ext>
              </c:extLst>
            </c:dLbl>
            <c:dLbl>
              <c:idx val="8"/>
              <c:layout>
                <c:manualLayout>
                  <c:x val="-2.9657089898053754E-2"/>
                  <c:y val="-6.177606177606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B2-4CAB-BD78-E590F7C79F18}"/>
                </c:ext>
              </c:extLst>
            </c:dLbl>
            <c:dLbl>
              <c:idx val="9"/>
              <c:layout>
                <c:manualLayout>
                  <c:x val="-2.2242817423540399E-2"/>
                  <c:y val="-7.33590733590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B2-4CAB-BD78-E590F7C79F18}"/>
                </c:ext>
              </c:extLst>
            </c:dLbl>
            <c:dLbl>
              <c:idx val="10"/>
              <c:layout>
                <c:manualLayout>
                  <c:x val="-4.6338417962626485E-2"/>
                  <c:y val="-7.33590733590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B2-4CAB-BD78-E590F7C79F18}"/>
                </c:ext>
              </c:extLst>
            </c:dLbl>
            <c:dLbl>
              <c:idx val="15"/>
              <c:layout>
                <c:manualLayout>
                  <c:x val="-2.6479095978643671E-2"/>
                  <c:y val="-4.633204633204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B2-4CAB-BD78-E590F7C79F18}"/>
                </c:ext>
              </c:extLst>
            </c:dLbl>
            <c:dLbl>
              <c:idx val="16"/>
              <c:layout>
                <c:manualLayout>
                  <c:x val="-3.3098869973305803E-3"/>
                  <c:y val="-3.088803088803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B2-4CAB-BD78-E590F7C79F18}"/>
                </c:ext>
              </c:extLst>
            </c:dLbl>
            <c:dLbl>
              <c:idx val="17"/>
              <c:layout>
                <c:manualLayout>
                  <c:x val="-2.3169208981313211E-2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74-4FE5-AA85-3F7B3ED5BFA2}"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50</c:v>
                </c:pt>
                <c:pt idx="1">
                  <c:v>44</c:v>
                </c:pt>
                <c:pt idx="2">
                  <c:v>57</c:v>
                </c:pt>
                <c:pt idx="3">
                  <c:v>61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83</c:v>
                </c:pt>
                <c:pt idx="8">
                  <c:v>46</c:v>
                </c:pt>
                <c:pt idx="9">
                  <c:v>47</c:v>
                </c:pt>
                <c:pt idx="10">
                  <c:v>31</c:v>
                </c:pt>
                <c:pt idx="11">
                  <c:v>75</c:v>
                </c:pt>
                <c:pt idx="12">
                  <c:v>48</c:v>
                </c:pt>
                <c:pt idx="13">
                  <c:v>32</c:v>
                </c:pt>
                <c:pt idx="14">
                  <c:v>18</c:v>
                </c:pt>
                <c:pt idx="15">
                  <c:v>31</c:v>
                </c:pt>
                <c:pt idx="16">
                  <c:v>31</c:v>
                </c:pt>
                <c:pt idx="17">
                  <c:v>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20B2-4CAB-BD78-E590F7C79F1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241321433523386E-2"/>
                  <c:y val="-6.4963062049676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B2-4CAB-BD78-E590F7C79F18}"/>
                </c:ext>
              </c:extLst>
            </c:dLbl>
            <c:dLbl>
              <c:idx val="1"/>
              <c:layout>
                <c:manualLayout>
                  <c:x val="-2.6793837980632406E-2"/>
                  <c:y val="-7.6534521022710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B2-4CAB-BD78-E590F7C79F18}"/>
                </c:ext>
              </c:extLst>
            </c:dLbl>
            <c:dLbl>
              <c:idx val="2"/>
              <c:layout>
                <c:manualLayout>
                  <c:x val="-2.1514233797698366E-2"/>
                  <c:y val="-7.0964034901042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0B2-4CAB-BD78-E590F7C79F18}"/>
                </c:ext>
              </c:extLst>
            </c:dLbl>
            <c:dLbl>
              <c:idx val="3"/>
              <c:layout>
                <c:manualLayout>
                  <c:x val="-2.1629534491691783E-2"/>
                  <c:y val="-7.8278965129358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B2-4CAB-BD78-E590F7C79F18}"/>
                </c:ext>
              </c:extLst>
            </c:dLbl>
            <c:dLbl>
              <c:idx val="4"/>
              <c:layout>
                <c:manualLayout>
                  <c:x val="-1.9494866200112409E-2"/>
                  <c:y val="-8.1686377040707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B2-4CAB-BD78-E590F7C79F18}"/>
                </c:ext>
              </c:extLst>
            </c:dLbl>
            <c:dLbl>
              <c:idx val="5"/>
              <c:layout>
                <c:manualLayout>
                  <c:x val="-3.6458079440718751E-2"/>
                  <c:y val="-7.7849086431763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B2-4CAB-BD78-E590F7C79F18}"/>
                </c:ext>
              </c:extLst>
            </c:dLbl>
            <c:dLbl>
              <c:idx val="6"/>
              <c:layout>
                <c:manualLayout>
                  <c:x val="-3.3364226135310468E-2"/>
                  <c:y val="-6.177606177606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B2-4CAB-BD78-E590F7C79F18}"/>
                </c:ext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B2-4CAB-BD78-E590F7C79F18}"/>
                </c:ext>
              </c:extLst>
            </c:dLbl>
            <c:dLbl>
              <c:idx val="8"/>
              <c:layout>
                <c:manualLayout>
                  <c:x val="-4.8192771084337428E-2"/>
                  <c:y val="-5.01930501930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B2-4CAB-BD78-E590F7C79F18}"/>
                </c:ext>
              </c:extLst>
            </c:dLbl>
            <c:dLbl>
              <c:idx val="9"/>
              <c:layout>
                <c:manualLayout>
                  <c:x val="-2.5949953660797036E-2"/>
                  <c:y val="-4.63320463320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B2-4CAB-BD78-E590F7C79F18}"/>
                </c:ext>
              </c:extLst>
            </c:dLbl>
            <c:dLbl>
              <c:idx val="10"/>
              <c:layout>
                <c:manualLayout>
                  <c:x val="-1.3239547989321834E-2"/>
                  <c:y val="-3.86100386100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B2-4CAB-BD78-E590F7C79F18}"/>
                </c:ext>
              </c:extLst>
            </c:dLbl>
            <c:dLbl>
              <c:idx val="11"/>
              <c:layout>
                <c:manualLayout>
                  <c:x val="-6.6197739946609237E-3"/>
                  <c:y val="-4.633204633204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0B2-4CAB-BD78-E590F7C79F18}"/>
                </c:ext>
              </c:extLst>
            </c:dLbl>
            <c:dLbl>
              <c:idx val="12"/>
              <c:layout>
                <c:manualLayout>
                  <c:x val="-9.9296609919913761E-3"/>
                  <c:y val="-4.6332046332046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0B2-4CAB-BD78-E590F7C79F18}"/>
                </c:ext>
              </c:extLst>
            </c:dLbl>
            <c:dLbl>
              <c:idx val="13"/>
              <c:layout>
                <c:manualLayout>
                  <c:x val="-2.316920898131334E-2"/>
                  <c:y val="-4.247104247104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73773080923611E-2"/>
                      <c:h val="6.74711944790684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20B2-4CAB-BD78-E590F7C79F18}"/>
                </c:ext>
              </c:extLst>
            </c:dLbl>
            <c:dLbl>
              <c:idx val="14"/>
              <c:layout>
                <c:manualLayout>
                  <c:x val="-1.3239547989321835E-2"/>
                  <c:y val="-4.247104247104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0B2-4CAB-BD78-E590F7C79F18}"/>
                </c:ext>
              </c:extLst>
            </c:dLbl>
            <c:dLbl>
              <c:idx val="15"/>
              <c:layout>
                <c:manualLayout>
                  <c:x val="-1.3239547989321835E-2"/>
                  <c:y val="-3.088803088803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0B2-4CAB-BD78-E590F7C79F18}"/>
                </c:ext>
              </c:extLst>
            </c:dLbl>
            <c:dLbl>
              <c:idx val="16"/>
              <c:layout>
                <c:manualLayout>
                  <c:x val="-1.6549434986652293E-2"/>
                  <c:y val="-4.63320463320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0B2-4CAB-BD78-E590F7C79F18}"/>
                </c:ext>
              </c:extLst>
            </c:dLbl>
            <c:dLbl>
              <c:idx val="17"/>
              <c:layout>
                <c:manualLayout>
                  <c:x val="-1.6549434986652414E-2"/>
                  <c:y val="-5.7915057915057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74-4FE5-AA85-3F7B3ED5BFA2}"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20B2-4CAB-BD78-E590F7C79F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31825568"/>
        <c:axId val="431818512"/>
      </c:lineChart>
      <c:catAx>
        <c:axId val="43182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8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18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5568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147</c:v>
                </c:pt>
                <c:pt idx="1">
                  <c:v>159</c:v>
                </c:pt>
                <c:pt idx="2">
                  <c:v>155</c:v>
                </c:pt>
                <c:pt idx="3">
                  <c:v>201</c:v>
                </c:pt>
                <c:pt idx="4">
                  <c:v>145</c:v>
                </c:pt>
                <c:pt idx="5">
                  <c:v>182</c:v>
                </c:pt>
                <c:pt idx="6">
                  <c:v>163</c:v>
                </c:pt>
                <c:pt idx="7">
                  <c:v>187</c:v>
                </c:pt>
                <c:pt idx="8">
                  <c:v>212</c:v>
                </c:pt>
                <c:pt idx="9">
                  <c:v>234</c:v>
                </c:pt>
                <c:pt idx="10">
                  <c:v>249</c:v>
                </c:pt>
                <c:pt idx="11">
                  <c:v>167</c:v>
                </c:pt>
                <c:pt idx="12">
                  <c:v>173</c:v>
                </c:pt>
                <c:pt idx="13">
                  <c:v>154</c:v>
                </c:pt>
                <c:pt idx="14">
                  <c:v>112</c:v>
                </c:pt>
                <c:pt idx="15">
                  <c:v>62</c:v>
                </c:pt>
                <c:pt idx="16">
                  <c:v>6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0-481F-A45F-AE8B34C595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472184"/>
        <c:axId val="434465912"/>
      </c:barChart>
      <c:catAx>
        <c:axId val="43447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65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65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2184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515449587493146E-2"/>
                  <c:y val="-7.0000311225918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7-483A-B9CE-10522D3A744C}"/>
                </c:ext>
              </c:extLst>
            </c:dLbl>
            <c:dLbl>
              <c:idx val="1"/>
              <c:layout>
                <c:manualLayout>
                  <c:x val="-3.8707897511296892E-2"/>
                  <c:y val="-7.4956616417968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7-483A-B9CE-10522D3A744C}"/>
                </c:ext>
              </c:extLst>
            </c:dLbl>
            <c:dLbl>
              <c:idx val="2"/>
              <c:layout>
                <c:manualLayout>
                  <c:x val="-6.5437567967555454E-2"/>
                  <c:y val="-6.9250256761383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7-483A-B9CE-10522D3A744C}"/>
                </c:ext>
              </c:extLst>
            </c:dLbl>
            <c:dLbl>
              <c:idx val="3"/>
              <c:layout>
                <c:manualLayout>
                  <c:x val="-5.4549022493683617E-2"/>
                  <c:y val="-7.0732937038996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7-483A-B9CE-10522D3A744C}"/>
                </c:ext>
              </c:extLst>
            </c:dLbl>
            <c:dLbl>
              <c:idx val="4"/>
              <c:layout>
                <c:manualLayout>
                  <c:x val="-4.2533421640052034E-2"/>
                  <c:y val="-8.5123712302760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07-483A-B9CE-10522D3A744C}"/>
                </c:ext>
              </c:extLst>
            </c:dLbl>
            <c:dLbl>
              <c:idx val="5"/>
              <c:layout>
                <c:manualLayout>
                  <c:x val="-4.3110209976669325E-2"/>
                  <c:y val="-8.4183187575861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7-483A-B9CE-10522D3A744C}"/>
                </c:ext>
              </c:extLst>
            </c:dLbl>
            <c:dLbl>
              <c:idx val="6"/>
              <c:layout>
                <c:manualLayout>
                  <c:x val="-3.7383068547939116E-2"/>
                  <c:y val="-5.138339920948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7-483A-B9CE-10522D3A744C}"/>
                </c:ext>
              </c:extLst>
            </c:dLbl>
            <c:dLbl>
              <c:idx val="7"/>
              <c:layout>
                <c:manualLayout>
                  <c:x val="-4.569055036344756E-2"/>
                  <c:y val="-7.9051383399209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7-483A-B9CE-10522D3A744C}"/>
                </c:ext>
              </c:extLst>
            </c:dLbl>
            <c:dLbl>
              <c:idx val="8"/>
              <c:layout>
                <c:manualLayout>
                  <c:x val="-5.8151609553478714E-2"/>
                  <c:y val="-3.9525691699604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7-483A-B9CE-10522D3A744C}"/>
                </c:ext>
              </c:extLst>
            </c:dLbl>
            <c:dLbl>
              <c:idx val="9"/>
              <c:layout>
                <c:manualLayout>
                  <c:x val="-3.1746472614154024E-2"/>
                  <c:y val="-4.7431141265444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07-483A-B9CE-10522D3A744C}"/>
                </c:ext>
              </c:extLst>
            </c:dLbl>
            <c:dLbl>
              <c:idx val="10"/>
              <c:layout>
                <c:manualLayout>
                  <c:x val="-2.8219086768136874E-2"/>
                  <c:y val="-3.952569169960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07-483A-B9CE-10522D3A744C}"/>
                </c:ext>
              </c:extLst>
            </c:dLbl>
            <c:dLbl>
              <c:idx val="11"/>
              <c:layout>
                <c:manualLayout>
                  <c:x val="-3.5273858460171145E-3"/>
                  <c:y val="-5.533596837944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07-483A-B9CE-10522D3A744C}"/>
                </c:ext>
              </c:extLst>
            </c:dLbl>
            <c:dLbl>
              <c:idx val="12"/>
              <c:layout>
                <c:manualLayout>
                  <c:x val="-3.1746472614153989E-2"/>
                  <c:y val="-3.5573122529644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07-483A-B9CE-10522D3A744C}"/>
                </c:ext>
              </c:extLst>
            </c:dLbl>
            <c:dLbl>
              <c:idx val="13"/>
              <c:layout>
                <c:manualLayout>
                  <c:x val="-3.5273858460171094E-2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07-483A-B9CE-10522D3A744C}"/>
                </c:ext>
              </c:extLst>
            </c:dLbl>
            <c:dLbl>
              <c:idx val="14"/>
              <c:layout>
                <c:manualLayout>
                  <c:x val="0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07-483A-B9CE-10522D3A744C}"/>
                </c:ext>
              </c:extLst>
            </c:dLbl>
            <c:dLbl>
              <c:idx val="15"/>
              <c:layout>
                <c:manualLayout>
                  <c:x val="-4.9383401844239526E-2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07-483A-B9CE-10522D3A744C}"/>
                </c:ext>
              </c:extLst>
            </c:dLbl>
            <c:dLbl>
              <c:idx val="16"/>
              <c:layout>
                <c:manualLayout>
                  <c:x val="0"/>
                  <c:y val="-3.5573122529644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07-483A-B9CE-10522D3A744C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40</c:v>
                </c:pt>
                <c:pt idx="4">
                  <c:v>33</c:v>
                </c:pt>
                <c:pt idx="5">
                  <c:v>33</c:v>
                </c:pt>
                <c:pt idx="6">
                  <c:v>41</c:v>
                </c:pt>
                <c:pt idx="7">
                  <c:v>37</c:v>
                </c:pt>
                <c:pt idx="8">
                  <c:v>48</c:v>
                </c:pt>
                <c:pt idx="9">
                  <c:v>48</c:v>
                </c:pt>
                <c:pt idx="10">
                  <c:v>52</c:v>
                </c:pt>
                <c:pt idx="11">
                  <c:v>48</c:v>
                </c:pt>
                <c:pt idx="12">
                  <c:v>41</c:v>
                </c:pt>
                <c:pt idx="13">
                  <c:v>45</c:v>
                </c:pt>
                <c:pt idx="14">
                  <c:v>45</c:v>
                </c:pt>
                <c:pt idx="15">
                  <c:v>83</c:v>
                </c:pt>
                <c:pt idx="16">
                  <c:v>34</c:v>
                </c:pt>
                <c:pt idx="17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5007-483A-B9CE-10522D3A74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3419595914996699E-2"/>
                  <c:y val="-5.5926675173508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007-483A-B9CE-10522D3A744C}"/>
                </c:ext>
              </c:extLst>
            </c:dLbl>
            <c:dLbl>
              <c:idx val="1"/>
              <c:layout>
                <c:manualLayout>
                  <c:x val="-6.3865130215699284E-2"/>
                  <c:y val="-7.6295252996616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007-483A-B9CE-10522D3A744C}"/>
                </c:ext>
              </c:extLst>
            </c:dLbl>
            <c:dLbl>
              <c:idx val="2"/>
              <c:layout>
                <c:manualLayout>
                  <c:x val="-4.1524435613772545E-2"/>
                  <c:y val="-6.811895054620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007-483A-B9CE-10522D3A744C}"/>
                </c:ext>
              </c:extLst>
            </c:dLbl>
            <c:dLbl>
              <c:idx val="3"/>
              <c:layout>
                <c:manualLayout>
                  <c:x val="-5.2413308149565414E-2"/>
                  <c:y val="-7.964209019327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007-483A-B9CE-10522D3A744C}"/>
                </c:ext>
              </c:extLst>
            </c:dLbl>
            <c:dLbl>
              <c:idx val="4"/>
              <c:layout>
                <c:manualLayout>
                  <c:x val="-1.8502874056630807E-2"/>
                  <c:y val="-8.788179639600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007-483A-B9CE-10522D3A744C}"/>
                </c:ext>
              </c:extLst>
            </c:dLbl>
            <c:dLbl>
              <c:idx val="5"/>
              <c:layout>
                <c:manualLayout>
                  <c:x val="-2.636446145166434E-2"/>
                  <c:y val="-8.788179639600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007-483A-B9CE-10522D3A744C}"/>
                </c:ext>
              </c:extLst>
            </c:dLbl>
            <c:dLbl>
              <c:idx val="6"/>
              <c:layout>
                <c:manualLayout>
                  <c:x val="-3.7383177570093538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007-483A-B9CE-10522D3A744C}"/>
                </c:ext>
              </c:extLst>
            </c:dLbl>
            <c:dLbl>
              <c:idx val="7"/>
              <c:layout>
                <c:manualLayout>
                  <c:x val="-4.569055036344756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007-483A-B9CE-10522D3A744C}"/>
                </c:ext>
              </c:extLst>
            </c:dLbl>
            <c:dLbl>
              <c:idx val="8"/>
              <c:layout>
                <c:manualLayout>
                  <c:x val="-3.3229491173416399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007-483A-B9CE-10522D3A744C}"/>
                </c:ext>
              </c:extLst>
            </c:dLbl>
            <c:dLbl>
              <c:idx val="9"/>
              <c:layout>
                <c:manualLayout>
                  <c:x val="-4.2328630152205428E-2"/>
                  <c:y val="-8.6956521739130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007-483A-B9CE-10522D3A744C}"/>
                </c:ext>
              </c:extLst>
            </c:dLbl>
            <c:dLbl>
              <c:idx val="10"/>
              <c:layout>
                <c:manualLayout>
                  <c:x val="-2.8219086768136874E-2"/>
                  <c:y val="-6.719367588932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007-483A-B9CE-10522D3A744C}"/>
                </c:ext>
              </c:extLst>
            </c:dLbl>
            <c:dLbl>
              <c:idx val="11"/>
              <c:layout>
                <c:manualLayout>
                  <c:x val="-2.469170092211978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007-483A-B9CE-10522D3A744C}"/>
                </c:ext>
              </c:extLst>
            </c:dLbl>
            <c:dLbl>
              <c:idx val="12"/>
              <c:layout>
                <c:manualLayout>
                  <c:x val="-1.058215753805132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007-483A-B9CE-10522D3A744C}"/>
                </c:ext>
              </c:extLst>
            </c:dLbl>
            <c:dLbl>
              <c:idx val="13"/>
              <c:layout>
                <c:manualLayout>
                  <c:x val="-2.4691700922119763E-2"/>
                  <c:y val="-5.138339920948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007-483A-B9CE-10522D3A744C}"/>
                </c:ext>
              </c:extLst>
            </c:dLbl>
            <c:dLbl>
              <c:idx val="14"/>
              <c:layout>
                <c:manualLayout>
                  <c:x val="-3.1746472614154114E-2"/>
                  <c:y val="-2.766798418972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007-483A-B9CE-10522D3A744C}"/>
                </c:ext>
              </c:extLst>
            </c:dLbl>
            <c:dLbl>
              <c:idx val="15"/>
              <c:layout>
                <c:manualLayout>
                  <c:x val="-3.1746472614153982E-2"/>
                  <c:y val="-5.928853754940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007-483A-B9CE-10522D3A744C}"/>
                </c:ext>
              </c:extLst>
            </c:dLbl>
            <c:dLbl>
              <c:idx val="16"/>
              <c:layout>
                <c:manualLayout>
                  <c:x val="0"/>
                  <c:y val="-5.533596837944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007-483A-B9CE-10522D3A744C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11</c:v>
                </c:pt>
                <c:pt idx="12">
                  <c:v>11</c:v>
                </c:pt>
                <c:pt idx="13">
                  <c:v>14</c:v>
                </c:pt>
                <c:pt idx="14">
                  <c:v>13</c:v>
                </c:pt>
                <c:pt idx="15">
                  <c:v>14</c:v>
                </c:pt>
                <c:pt idx="16">
                  <c:v>18</c:v>
                </c:pt>
                <c:pt idx="17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5007-483A-B9CE-10522D3A74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34471792"/>
        <c:axId val="434465520"/>
      </c:lineChart>
      <c:catAx>
        <c:axId val="43447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6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65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179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5-4BE3-9425-01558512C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469440"/>
        <c:axId val="434472968"/>
      </c:barChart>
      <c:catAx>
        <c:axId val="43446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2968"/>
        <c:crosses val="autoZero"/>
        <c:auto val="1"/>
        <c:lblAlgn val="ctr"/>
        <c:lblOffset val="100"/>
        <c:tickMarkSkip val="1"/>
        <c:noMultiLvlLbl val="0"/>
      </c:catAx>
      <c:valAx>
        <c:axId val="434472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6944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633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2012/2012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1046</c:v>
                </c:pt>
                <c:pt idx="1">
                  <c:v>1272</c:v>
                </c:pt>
                <c:pt idx="2">
                  <c:v>1680</c:v>
                </c:pt>
                <c:pt idx="3">
                  <c:v>2012</c:v>
                </c:pt>
                <c:pt idx="4">
                  <c:v>2004</c:v>
                </c:pt>
                <c:pt idx="5">
                  <c:v>2190</c:v>
                </c:pt>
                <c:pt idx="6">
                  <c:v>2148</c:v>
                </c:pt>
                <c:pt idx="7">
                  <c:v>2620</c:v>
                </c:pt>
                <c:pt idx="8">
                  <c:v>2632</c:v>
                </c:pt>
                <c:pt idx="9">
                  <c:v>2131</c:v>
                </c:pt>
                <c:pt idx="10">
                  <c:v>2238</c:v>
                </c:pt>
                <c:pt idx="11">
                  <c:v>1995</c:v>
                </c:pt>
                <c:pt idx="12">
                  <c:v>1696</c:v>
                </c:pt>
                <c:pt idx="13">
                  <c:v>1238</c:v>
                </c:pt>
                <c:pt idx="14">
                  <c:v>1162</c:v>
                </c:pt>
                <c:pt idx="15">
                  <c:v>888</c:v>
                </c:pt>
                <c:pt idx="16">
                  <c:v>578</c:v>
                </c:pt>
                <c:pt idx="17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3-4429-A0FF-417848E4C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32440"/>
        <c:axId val="422930088"/>
      </c:barChart>
      <c:catAx>
        <c:axId val="422932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0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0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293244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233</c:v>
                </c:pt>
                <c:pt idx="1">
                  <c:v>84</c:v>
                </c:pt>
                <c:pt idx="2">
                  <c:v>357</c:v>
                </c:pt>
                <c:pt idx="3">
                  <c:v>88</c:v>
                </c:pt>
                <c:pt idx="4">
                  <c:v>53</c:v>
                </c:pt>
                <c:pt idx="5">
                  <c:v>155</c:v>
                </c:pt>
                <c:pt idx="6">
                  <c:v>68</c:v>
                </c:pt>
                <c:pt idx="7">
                  <c:v>30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F-4700-BBDB-3C805363D4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468264"/>
        <c:axId val="434471400"/>
      </c:barChart>
      <c:catAx>
        <c:axId val="434468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1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71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6826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3637095878235763E-2"/>
                  <c:y val="-5.4886861159911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2-4FDD-8612-49C3DB61C62D}"/>
                </c:ext>
              </c:extLst>
            </c:dLbl>
            <c:dLbl>
              <c:idx val="1"/>
              <c:layout>
                <c:manualLayout>
                  <c:x val="-6.025941562048661E-2"/>
                  <c:y val="-5.9358737630759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2-4FDD-8612-49C3DB61C62D}"/>
                </c:ext>
              </c:extLst>
            </c:dLbl>
            <c:dLbl>
              <c:idx val="2"/>
              <c:layout>
                <c:manualLayout>
                  <c:x val="-6.6897566937007019E-2"/>
                  <c:y val="9.9980302883850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2-4FDD-8612-49C3DB61C62D}"/>
                </c:ext>
              </c:extLst>
            </c:dLbl>
            <c:dLbl>
              <c:idx val="3"/>
              <c:layout>
                <c:manualLayout>
                  <c:x val="-2.2474169536718144E-2"/>
                  <c:y val="-0.106181406785972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2-4FDD-8612-49C3DB61C62D}"/>
                </c:ext>
              </c:extLst>
            </c:dLbl>
            <c:dLbl>
              <c:idx val="4"/>
              <c:layout>
                <c:manualLayout>
                  <c:x val="-3.2902837791574602E-2"/>
                  <c:y val="-9.3907194199514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D2-4FDD-8612-49C3DB61C62D}"/>
                </c:ext>
              </c:extLst>
            </c:dLbl>
            <c:dLbl>
              <c:idx val="5"/>
              <c:layout>
                <c:manualLayout>
                  <c:x val="-7.0505287896592314E-2"/>
                  <c:y val="-0.16545553263723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D2-4FDD-8612-49C3DB61C62D}"/>
                </c:ext>
              </c:extLst>
            </c:dLbl>
            <c:dLbl>
              <c:idx val="6"/>
              <c:layout>
                <c:manualLayout>
                  <c:x val="0"/>
                  <c:y val="-4.024594037122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D2-4FDD-8612-49C3DB61C62D}"/>
                </c:ext>
              </c:extLst>
            </c:dLbl>
            <c:dLbl>
              <c:idx val="7"/>
              <c:layout>
                <c:manualLayout>
                  <c:x val="-1.4109543384068566E-2"/>
                  <c:y val="-5.9058464561632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2-4FDD-8612-49C3DB61C62D}"/>
                </c:ext>
              </c:extLst>
            </c:dLbl>
            <c:dLbl>
              <c:idx val="8"/>
              <c:layout>
                <c:manualLayout>
                  <c:x val="-1.4109543384068307E-2"/>
                  <c:y val="-4.64028183151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D2-4FDD-8612-49C3DB61C62D}"/>
                </c:ext>
              </c:extLst>
            </c:dLbl>
            <c:dLbl>
              <c:idx val="9"/>
              <c:layout>
                <c:manualLayout>
                  <c:x val="-7.0547716920342221E-3"/>
                  <c:y val="-5.905813240115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2-4FDD-8612-49C3DB61C62D}"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128</c:v>
                </c:pt>
                <c:pt idx="1">
                  <c:v>86</c:v>
                </c:pt>
                <c:pt idx="2">
                  <c:v>152</c:v>
                </c:pt>
                <c:pt idx="3">
                  <c:v>57</c:v>
                </c:pt>
                <c:pt idx="4">
                  <c:v>41</c:v>
                </c:pt>
                <c:pt idx="5">
                  <c:v>60</c:v>
                </c:pt>
                <c:pt idx="6">
                  <c:v>35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E5D2-4FDD-8612-49C3DB61C62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9.9688923452949767E-3"/>
                  <c:y val="-3.7792222329620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D2-4FDD-8612-49C3DB61C62D}"/>
                </c:ext>
              </c:extLst>
            </c:dLbl>
            <c:dLbl>
              <c:idx val="1"/>
              <c:layout>
                <c:manualLayout>
                  <c:x val="-2.5085268303521854E-2"/>
                  <c:y val="-3.925206761591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D2-4FDD-8612-49C3DB61C62D}"/>
                </c:ext>
              </c:extLst>
            </c:dLbl>
            <c:dLbl>
              <c:idx val="2"/>
              <c:layout>
                <c:manualLayout>
                  <c:x val="-1.4331740917675813E-3"/>
                  <c:y val="-3.6779132881794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D2-4FDD-8612-49C3DB61C62D}"/>
                </c:ext>
              </c:extLst>
            </c:dLbl>
            <c:dLbl>
              <c:idx val="3"/>
              <c:layout>
                <c:manualLayout>
                  <c:x val="-1.101794245083885E-2"/>
                  <c:y val="-3.796428145551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D2-4FDD-8612-49C3DB61C62D}"/>
                </c:ext>
              </c:extLst>
            </c:dLbl>
            <c:dLbl>
              <c:idx val="4"/>
              <c:layout>
                <c:manualLayout>
                  <c:x val="1.6942561937562493E-5"/>
                  <c:y val="-2.8857437720741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D2-4FDD-8612-49C3DB61C62D}"/>
                </c:ext>
              </c:extLst>
            </c:dLbl>
            <c:dLbl>
              <c:idx val="5"/>
              <c:layout>
                <c:manualLayout>
                  <c:x val="-2.4666148205754915E-2"/>
                  <c:y val="-4.522431295097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5D2-4FDD-8612-49C3DB61C62D}"/>
                </c:ext>
              </c:extLst>
            </c:dLbl>
            <c:dLbl>
              <c:idx val="6"/>
              <c:layout>
                <c:manualLayout>
                  <c:x val="-4.2311687590267801E-2"/>
                  <c:y val="-5.045617258792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D2-4FDD-8612-49C3DB61C62D}"/>
                </c:ext>
              </c:extLst>
            </c:dLbl>
            <c:dLbl>
              <c:idx val="7"/>
              <c:layout>
                <c:manualLayout>
                  <c:x val="-3.1746472614154114E-2"/>
                  <c:y val="-2.1092190143270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5D2-4FDD-8612-49C3DB61C62D}"/>
                </c:ext>
              </c:extLst>
            </c:dLbl>
            <c:dLbl>
              <c:idx val="8"/>
              <c:layout>
                <c:manualLayout>
                  <c:x val="1.2933598692027029E-16"/>
                  <c:y val="-2.109219014327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D2-4FDD-8612-49C3DB61C62D}"/>
                </c:ext>
              </c:extLst>
            </c:dLbl>
            <c:dLbl>
              <c:idx val="9"/>
              <c:layout>
                <c:manualLayout>
                  <c:x val="-3.5273858460171119E-3"/>
                  <c:y val="-2.109219014327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5D2-4FDD-8612-49C3DB61C62D}"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42</c:v>
                </c:pt>
                <c:pt idx="1">
                  <c:v>20</c:v>
                </c:pt>
                <c:pt idx="2">
                  <c:v>6</c:v>
                </c:pt>
                <c:pt idx="3">
                  <c:v>7</c:v>
                </c:pt>
                <c:pt idx="4">
                  <c:v>23</c:v>
                </c:pt>
                <c:pt idx="5">
                  <c:v>18</c:v>
                </c:pt>
                <c:pt idx="6">
                  <c:v>17</c:v>
                </c:pt>
                <c:pt idx="7">
                  <c:v>12</c:v>
                </c:pt>
                <c:pt idx="8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5-E5D2-4FDD-8612-49C3DB61C6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434476496"/>
        <c:axId val="434476888"/>
      </c:lineChart>
      <c:catAx>
        <c:axId val="43447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6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76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6496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0-46B6-9FD1-0DC969812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475320"/>
        <c:axId val="434478064"/>
      </c:barChart>
      <c:catAx>
        <c:axId val="43447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8064"/>
        <c:crosses val="autoZero"/>
        <c:auto val="1"/>
        <c:lblAlgn val="ctr"/>
        <c:lblOffset val="100"/>
        <c:tickMarkSkip val="1"/>
        <c:noMultiLvlLbl val="0"/>
      </c:catAx>
      <c:valAx>
        <c:axId val="43447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532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  <c:pt idx="13">
                  <c:v>2019/2020</c:v>
                </c:pt>
                <c:pt idx="14">
                  <c:v>2020/2021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38</c:v>
                </c:pt>
                <c:pt idx="1">
                  <c:v>68</c:v>
                </c:pt>
                <c:pt idx="2">
                  <c:v>78</c:v>
                </c:pt>
                <c:pt idx="3">
                  <c:v>53</c:v>
                </c:pt>
                <c:pt idx="4">
                  <c:v>27</c:v>
                </c:pt>
                <c:pt idx="5">
                  <c:v>83</c:v>
                </c:pt>
                <c:pt idx="6">
                  <c:v>29</c:v>
                </c:pt>
                <c:pt idx="7">
                  <c:v>11</c:v>
                </c:pt>
                <c:pt idx="8">
                  <c:v>8</c:v>
                </c:pt>
                <c:pt idx="9">
                  <c:v>15</c:v>
                </c:pt>
                <c:pt idx="10">
                  <c:v>9</c:v>
                </c:pt>
                <c:pt idx="11">
                  <c:v>5</c:v>
                </c:pt>
                <c:pt idx="12">
                  <c:v>9</c:v>
                </c:pt>
                <c:pt idx="13">
                  <c:v>10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2-4ED6-9EBB-150DE9D93D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475712"/>
        <c:axId val="434476104"/>
      </c:barChart>
      <c:catAx>
        <c:axId val="43447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6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76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5712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219121552226746E-2"/>
                  <c:y val="-0.109726700839918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9-46BD-A95A-7D595C4BC8F6}"/>
                </c:ext>
              </c:extLst>
            </c:dLbl>
            <c:dLbl>
              <c:idx val="1"/>
              <c:layout>
                <c:manualLayout>
                  <c:x val="-5.3204643928452387E-2"/>
                  <c:y val="-4.2484985516142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19-46BD-A95A-7D595C4BC8F6}"/>
                </c:ext>
              </c:extLst>
            </c:dLbl>
            <c:dLbl>
              <c:idx val="2"/>
              <c:layout>
                <c:manualLayout>
                  <c:x val="-5.6315404757719033E-2"/>
                  <c:y val="-8.8009033681943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9-46BD-A95A-7D595C4BC8F6}"/>
                </c:ext>
              </c:extLst>
            </c:dLbl>
            <c:dLbl>
              <c:idx val="3"/>
              <c:layout>
                <c:manualLayout>
                  <c:x val="-4.0111098766803688E-2"/>
                  <c:y val="-6.3997026499430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19-46BD-A95A-7D595C4BC8F6}"/>
                </c:ext>
              </c:extLst>
            </c:dLbl>
            <c:dLbl>
              <c:idx val="4"/>
              <c:layout>
                <c:manualLayout>
                  <c:x val="-3.9957504721697588E-2"/>
                  <c:y val="-9.81255187931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19-46BD-A95A-7D595C4BC8F6}"/>
                </c:ext>
              </c:extLst>
            </c:dLbl>
            <c:dLbl>
              <c:idx val="5"/>
              <c:layout>
                <c:manualLayout>
                  <c:x val="-5.9923064103988462E-2"/>
                  <c:y val="-7.6868244893946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19-46BD-A95A-7D595C4BC8F6}"/>
                </c:ext>
              </c:extLst>
            </c:dLbl>
            <c:dLbl>
              <c:idx val="6"/>
              <c:layout>
                <c:manualLayout>
                  <c:x val="0"/>
                  <c:y val="-4.024594037122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19-46BD-A95A-7D595C4BC8F6}"/>
                </c:ext>
              </c:extLst>
            </c:dLbl>
            <c:dLbl>
              <c:idx val="9"/>
              <c:layout>
                <c:manualLayout>
                  <c:x val="-1.293359869202699E-16"/>
                  <c:y val="-6.327657042981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19-46BD-A95A-7D595C4BC8F6}"/>
                </c:ext>
              </c:extLst>
            </c:dLbl>
            <c:dLbl>
              <c:idx val="10"/>
              <c:layout>
                <c:manualLayout>
                  <c:x val="-1.0582157538051327E-2"/>
                  <c:y val="-8.858719860173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19-46BD-A95A-7D595C4BC8F6}"/>
                </c:ext>
              </c:extLst>
            </c:dLbl>
            <c:dLbl>
              <c:idx val="11"/>
              <c:layout>
                <c:manualLayout>
                  <c:x val="-3.5273858460171094E-2"/>
                  <c:y val="-4.640281831519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19-46BD-A95A-7D595C4BC8F6}"/>
                </c:ext>
              </c:extLst>
            </c:dLbl>
            <c:dLbl>
              <c:idx val="12"/>
              <c:layout>
                <c:manualLayout>
                  <c:x val="-1.0582157538051327E-2"/>
                  <c:y val="-5.062125634384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19-46BD-A95A-7D595C4BC8F6}"/>
                </c:ext>
              </c:extLst>
            </c:dLbl>
            <c:dLbl>
              <c:idx val="13"/>
              <c:layout>
                <c:manualLayout>
                  <c:x val="-3.5273858460171094E-2"/>
                  <c:y val="-5.905813240115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19-46BD-A95A-7D595C4BC8F6}"/>
                </c:ext>
              </c:extLst>
            </c:dLbl>
            <c:dLbl>
              <c:idx val="14"/>
              <c:layout>
                <c:manualLayout>
                  <c:x val="-1.0582157538051327E-2"/>
                  <c:y val="-5.905813240115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9F-4599-B1C0-C29ABF4F3803}"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  <c:pt idx="13">
                  <c:v>2019/2020</c:v>
                </c:pt>
                <c:pt idx="14">
                  <c:v>2020/2021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21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12</c:v>
                </c:pt>
                <c:pt idx="5">
                  <c:v>40</c:v>
                </c:pt>
                <c:pt idx="6">
                  <c:v>43</c:v>
                </c:pt>
                <c:pt idx="7">
                  <c:v>31</c:v>
                </c:pt>
                <c:pt idx="8">
                  <c:v>17</c:v>
                </c:pt>
                <c:pt idx="9">
                  <c:v>13</c:v>
                </c:pt>
                <c:pt idx="10">
                  <c:v>15</c:v>
                </c:pt>
                <c:pt idx="11">
                  <c:v>13</c:v>
                </c:pt>
                <c:pt idx="12">
                  <c:v>9</c:v>
                </c:pt>
                <c:pt idx="13">
                  <c:v>14</c:v>
                </c:pt>
                <c:pt idx="14">
                  <c:v>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4119-46BD-A95A-7D595C4BC8F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605873590125628E-2"/>
                  <c:y val="-7.9976746790007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19-46BD-A95A-7D595C4BC8F6}"/>
                </c:ext>
              </c:extLst>
            </c:dLbl>
            <c:dLbl>
              <c:idx val="1"/>
              <c:layout>
                <c:manualLayout>
                  <c:x val="-4.2722133293855304E-2"/>
                  <c:y val="-8.1436586411871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119-46BD-A95A-7D595C4BC8F6}"/>
                </c:ext>
              </c:extLst>
            </c:dLbl>
            <c:dLbl>
              <c:idx val="2"/>
              <c:layout>
                <c:manualLayout>
                  <c:x val="-5.7871332475919947E-2"/>
                  <c:y val="-6.2089662180576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19-46BD-A95A-7D595C4BC8F6}"/>
                </c:ext>
              </c:extLst>
            </c:dLbl>
            <c:dLbl>
              <c:idx val="3"/>
              <c:layout>
                <c:manualLayout>
                  <c:x val="-4.6291810468462244E-2"/>
                  <c:y val="-5.905660417219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119-46BD-A95A-7D595C4BC8F6}"/>
                </c:ext>
              </c:extLst>
            </c:dLbl>
            <c:dLbl>
              <c:idx val="4"/>
              <c:layout>
                <c:manualLayout>
                  <c:x val="-2.8202115158636992E-2"/>
                  <c:y val="-6.260479613300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19-46BD-A95A-7D595C4BC8F6}"/>
                </c:ext>
              </c:extLst>
            </c:dLbl>
            <c:dLbl>
              <c:idx val="5"/>
              <c:layout>
                <c:manualLayout>
                  <c:x val="-4.2303172737955363E-2"/>
                  <c:y val="-5.3661253828293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19-46BD-A95A-7D595C4BC8F6}"/>
                </c:ext>
              </c:extLst>
            </c:dLbl>
            <c:dLbl>
              <c:idx val="6"/>
              <c:layout>
                <c:manualLayout>
                  <c:x val="-2.8202115158636899E-2"/>
                  <c:y val="-7.154833843772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19-46BD-A95A-7D595C4BC8F6}"/>
                </c:ext>
              </c:extLst>
            </c:dLbl>
            <c:dLbl>
              <c:idx val="7"/>
              <c:layout>
                <c:manualLayout>
                  <c:x val="-1.293359869202699E-16"/>
                  <c:y val="-3.374750422923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19-46BD-A95A-7D595C4BC8F6}"/>
                </c:ext>
              </c:extLst>
            </c:dLbl>
            <c:dLbl>
              <c:idx val="8"/>
              <c:layout>
                <c:manualLayout>
                  <c:x val="0"/>
                  <c:y val="-3.374750422923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19-46BD-A95A-7D595C4BC8F6}"/>
                </c:ext>
              </c:extLst>
            </c:dLbl>
            <c:dLbl>
              <c:idx val="9"/>
              <c:layout>
                <c:manualLayout>
                  <c:x val="-1.4109543384068439E-2"/>
                  <c:y val="-4.640281831519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119-46BD-A95A-7D595C4BC8F6}"/>
                </c:ext>
              </c:extLst>
            </c:dLbl>
            <c:dLbl>
              <c:idx val="10"/>
              <c:layout>
                <c:manualLayout>
                  <c:x val="-4.6460948783468618E-2"/>
                  <c:y val="-3.796594225788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19-46BD-A95A-7D595C4BC8F6}"/>
                </c:ext>
              </c:extLst>
            </c:dLbl>
            <c:dLbl>
              <c:idx val="11"/>
              <c:layout>
                <c:manualLayout>
                  <c:x val="-2.8219086768136874E-2"/>
                  <c:y val="-4.218438028654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119-46BD-A95A-7D595C4BC8F6}"/>
                </c:ext>
              </c:extLst>
            </c:dLbl>
            <c:dLbl>
              <c:idx val="12"/>
              <c:layout>
                <c:manualLayout>
                  <c:x val="-4.5856015998222421E-2"/>
                  <c:y val="-3.374750422923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119-46BD-A95A-7D595C4BC8F6}"/>
                </c:ext>
              </c:extLst>
            </c:dLbl>
            <c:dLbl>
              <c:idx val="13"/>
              <c:layout>
                <c:manualLayout>
                  <c:x val="-3.5273858460171094E-2"/>
                  <c:y val="-4.640281831519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119-46BD-A95A-7D595C4BC8F6}"/>
                </c:ext>
              </c:extLst>
            </c:dLbl>
            <c:dLbl>
              <c:idx val="14"/>
              <c:layout>
                <c:manualLayout>
                  <c:x val="-1.7636929230085547E-2"/>
                  <c:y val="-4.640265223495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523052994111764E-2"/>
                      <c:h val="0.17517080522010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9F-4599-B1C0-C29ABF4F3803}"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  <c:pt idx="13">
                  <c:v>2019/2020</c:v>
                </c:pt>
                <c:pt idx="14">
                  <c:v>2020/2021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B-4119-46BD-A95A-7D595C4BC8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431717232"/>
        <c:axId val="431718016"/>
      </c:lineChart>
      <c:catAx>
        <c:axId val="43171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8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7232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171</c:v>
                </c:pt>
                <c:pt idx="1">
                  <c:v>15</c:v>
                </c:pt>
                <c:pt idx="2">
                  <c:v>1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8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13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9-4616-BE90-D0B6DD347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711744"/>
        <c:axId val="431720760"/>
      </c:barChart>
      <c:catAx>
        <c:axId val="43171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0760"/>
        <c:crosses val="autoZero"/>
        <c:auto val="1"/>
        <c:lblAlgn val="ctr"/>
        <c:lblOffset val="100"/>
        <c:tickMarkSkip val="1"/>
        <c:noMultiLvlLbl val="0"/>
      </c:catAx>
      <c:valAx>
        <c:axId val="431720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174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layout>
                <c:manualLayout>
                  <c:x val="-1.751589325952568E-2"/>
                  <c:y val="7.9562419223784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96-400F-8737-FFBAB6107202}"/>
                </c:ext>
              </c:extLst>
            </c:dLbl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1030</c:v>
                </c:pt>
                <c:pt idx="1">
                  <c:v>892</c:v>
                </c:pt>
                <c:pt idx="2">
                  <c:v>821</c:v>
                </c:pt>
                <c:pt idx="3">
                  <c:v>1012</c:v>
                </c:pt>
                <c:pt idx="4">
                  <c:v>1018</c:v>
                </c:pt>
                <c:pt idx="5">
                  <c:v>1159</c:v>
                </c:pt>
                <c:pt idx="6">
                  <c:v>1046</c:v>
                </c:pt>
                <c:pt idx="7">
                  <c:v>1215</c:v>
                </c:pt>
                <c:pt idx="8">
                  <c:v>1434</c:v>
                </c:pt>
                <c:pt idx="9">
                  <c:v>1101</c:v>
                </c:pt>
                <c:pt idx="10">
                  <c:v>915</c:v>
                </c:pt>
                <c:pt idx="11">
                  <c:v>964</c:v>
                </c:pt>
                <c:pt idx="12">
                  <c:v>823</c:v>
                </c:pt>
                <c:pt idx="13">
                  <c:v>684</c:v>
                </c:pt>
                <c:pt idx="14">
                  <c:v>561</c:v>
                </c:pt>
                <c:pt idx="15">
                  <c:v>453</c:v>
                </c:pt>
                <c:pt idx="16">
                  <c:v>273</c:v>
                </c:pt>
                <c:pt idx="17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6-400F-8737-FFBAB61072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713704"/>
        <c:axId val="431716056"/>
      </c:barChart>
      <c:catAx>
        <c:axId val="431713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6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6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370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802360141435"/>
          <c:y val="8.3042016381607284E-2"/>
          <c:w val="0.817610062893085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907117212411533E-2"/>
                  <c:y val="-6.470603831395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F0-4386-A3D1-68CE55F8649A}"/>
                </c:ext>
              </c:extLst>
            </c:dLbl>
            <c:dLbl>
              <c:idx val="1"/>
              <c:layout>
                <c:manualLayout>
                  <c:x val="-3.792162338815859E-2"/>
                  <c:y val="-7.4598015763862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F0-4386-A3D1-68CE55F8649A}"/>
                </c:ext>
              </c:extLst>
            </c:dLbl>
            <c:dLbl>
              <c:idx val="2"/>
              <c:layout>
                <c:manualLayout>
                  <c:x val="-5.1003438466438233E-2"/>
                  <c:y val="-8.9873628732938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F0-4386-A3D1-68CE55F8649A}"/>
                </c:ext>
              </c:extLst>
            </c:dLbl>
            <c:dLbl>
              <c:idx val="3"/>
              <c:layout>
                <c:manualLayout>
                  <c:x val="-6.2030741561634462E-2"/>
                  <c:y val="-9.6533666040605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F0-4386-A3D1-68CE55F8649A}"/>
                </c:ext>
              </c:extLst>
            </c:dLbl>
            <c:dLbl>
              <c:idx val="4"/>
              <c:layout>
                <c:manualLayout>
                  <c:x val="-4.9955277839424932E-2"/>
                  <c:y val="-0.10986867347501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F0-4386-A3D1-68CE55F8649A}"/>
                </c:ext>
              </c:extLst>
            </c:dLbl>
            <c:dLbl>
              <c:idx val="5"/>
              <c:layout>
                <c:manualLayout>
                  <c:x val="-6.476210788848967E-2"/>
                  <c:y val="-7.6536792790069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F0-4386-A3D1-68CE55F8649A}"/>
                </c:ext>
              </c:extLst>
            </c:dLbl>
            <c:dLbl>
              <c:idx val="6"/>
              <c:layout>
                <c:manualLayout>
                  <c:x val="-5.2872386043355334E-2"/>
                  <c:y val="-8.901788677448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F0-4386-A3D1-68CE55F8649A}"/>
                </c:ext>
              </c:extLst>
            </c:dLbl>
            <c:dLbl>
              <c:idx val="7"/>
              <c:layout>
                <c:manualLayout>
                  <c:x val="-6.1006599280794639E-2"/>
                  <c:y val="-4.6444419590273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F0-4386-A3D1-68CE55F8649A}"/>
                </c:ext>
              </c:extLst>
            </c:dLbl>
            <c:dLbl>
              <c:idx val="8"/>
              <c:layout>
                <c:manualLayout>
                  <c:x val="-2.8469746331037469E-2"/>
                  <c:y val="-4.2573771935625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F0-4386-A3D1-68CE55F8649A}"/>
                </c:ext>
              </c:extLst>
            </c:dLbl>
            <c:dLbl>
              <c:idx val="9"/>
              <c:layout>
                <c:manualLayout>
                  <c:x val="-3.4637344121332916E-2"/>
                  <c:y val="-3.8703429032386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F0-4386-A3D1-68CE55F8649A}"/>
                </c:ext>
              </c:extLst>
            </c:dLbl>
            <c:dLbl>
              <c:idx val="10"/>
              <c:layout>
                <c:manualLayout>
                  <c:x val="-2.221127343301842E-2"/>
                  <c:y val="-4.257377193562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F0-4386-A3D1-68CE55F8649A}"/>
                </c:ext>
              </c:extLst>
            </c:dLbl>
            <c:dLbl>
              <c:idx val="11"/>
              <c:layout>
                <c:manualLayout>
                  <c:x val="-2.2211273433018409E-2"/>
                  <c:y val="-5.8055143548580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F0-4386-A3D1-68CE55F8649A}"/>
                </c:ext>
              </c:extLst>
            </c:dLbl>
            <c:dLbl>
              <c:idx val="12"/>
              <c:layout>
                <c:manualLayout>
                  <c:x val="-3.8076468742317369E-2"/>
                  <c:y val="-6.966617225829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F0-4386-A3D1-68CE55F8649A}"/>
                </c:ext>
              </c:extLst>
            </c:dLbl>
            <c:dLbl>
              <c:idx val="13"/>
              <c:layout>
                <c:manualLayout>
                  <c:x val="-2.2211273433018278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F0-4386-A3D1-68CE55F8649A}"/>
                </c:ext>
              </c:extLst>
            </c:dLbl>
            <c:dLbl>
              <c:idx val="14"/>
              <c:layout>
                <c:manualLayout>
                  <c:x val="-2.2211273433018396E-2"/>
                  <c:y val="-3.096274322590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F0-4386-A3D1-68CE55F8649A}"/>
                </c:ext>
              </c:extLst>
            </c:dLbl>
            <c:dLbl>
              <c:idx val="15"/>
              <c:layout>
                <c:manualLayout>
                  <c:x val="-3.1730390618597823E-2"/>
                  <c:y val="-8.514754387125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8F0-4386-A3D1-68CE55F8649A}"/>
                </c:ext>
              </c:extLst>
            </c:dLbl>
            <c:dLbl>
              <c:idx val="16"/>
              <c:layout>
                <c:manualLayout>
                  <c:x val="-5.3941664051616101E-2"/>
                  <c:y val="3.483308612914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8F0-4386-A3D1-68CE55F8649A}"/>
                </c:ext>
              </c:extLst>
            </c:dLbl>
            <c:dLbl>
              <c:idx val="17"/>
              <c:layout>
                <c:manualLayout>
                  <c:x val="-1.2692156247439083E-2"/>
                  <c:y val="-4.644411483886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7-41B7-9B5B-7006895ADE6C}"/>
                </c:ext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77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93</c:v>
                </c:pt>
                <c:pt idx="5">
                  <c:v>118</c:v>
                </c:pt>
                <c:pt idx="6">
                  <c:v>116</c:v>
                </c:pt>
                <c:pt idx="7">
                  <c:v>150</c:v>
                </c:pt>
                <c:pt idx="8">
                  <c:v>150</c:v>
                </c:pt>
                <c:pt idx="9">
                  <c:v>128</c:v>
                </c:pt>
                <c:pt idx="10">
                  <c:v>128</c:v>
                </c:pt>
                <c:pt idx="11">
                  <c:v>130</c:v>
                </c:pt>
                <c:pt idx="12">
                  <c:v>143</c:v>
                </c:pt>
                <c:pt idx="13">
                  <c:v>112</c:v>
                </c:pt>
                <c:pt idx="14">
                  <c:v>94</c:v>
                </c:pt>
                <c:pt idx="15">
                  <c:v>96</c:v>
                </c:pt>
                <c:pt idx="16">
                  <c:v>86</c:v>
                </c:pt>
                <c:pt idx="17">
                  <c:v>112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18F0-4386-A3D1-68CE55F864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062187981667933E-2"/>
                  <c:y val="-4.7508002010140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8F0-4386-A3D1-68CE55F8649A}"/>
                </c:ext>
              </c:extLst>
            </c:dLbl>
            <c:dLbl>
              <c:idx val="1"/>
              <c:layout>
                <c:manualLayout>
                  <c:x val="-3.8676262476330013E-2"/>
                  <c:y val="-3.0950857920931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8F0-4386-A3D1-68CE55F8649A}"/>
                </c:ext>
              </c:extLst>
            </c:dLbl>
            <c:dLbl>
              <c:idx val="2"/>
              <c:layout>
                <c:manualLayout>
                  <c:x val="-5.1926063204117835E-2"/>
                  <c:y val="-4.7508002010140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8F0-4386-A3D1-68CE55F8649A}"/>
                </c:ext>
              </c:extLst>
            </c:dLbl>
            <c:dLbl>
              <c:idx val="3"/>
              <c:layout>
                <c:manualLayout>
                  <c:x val="-3.909578292282781E-2"/>
                  <c:y val="-5.3314735370637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8F0-4386-A3D1-68CE55F8649A}"/>
                </c:ext>
              </c:extLst>
            </c:dLbl>
            <c:dLbl>
              <c:idx val="4"/>
              <c:layout>
                <c:manualLayout>
                  <c:x val="-3.0164801081658213E-2"/>
                  <c:y val="-6.621912906313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8F0-4386-A3D1-68CE55F8649A}"/>
                </c:ext>
              </c:extLst>
            </c:dLbl>
            <c:dLbl>
              <c:idx val="5"/>
              <c:layout>
                <c:manualLayout>
                  <c:x val="-4.2491977071766523E-2"/>
                  <c:y val="-8.4071466643586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8F0-4386-A3D1-68CE55F8649A}"/>
                </c:ext>
              </c:extLst>
            </c:dLbl>
            <c:dLbl>
              <c:idx val="6"/>
              <c:layout>
                <c:manualLayout>
                  <c:x val="-4.8805279424635695E-2"/>
                  <c:y val="-6.579582935505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8F0-4386-A3D1-68CE55F8649A}"/>
                </c:ext>
              </c:extLst>
            </c:dLbl>
            <c:dLbl>
              <c:idx val="7"/>
              <c:layout>
                <c:manualLayout>
                  <c:x val="-6.1006599280794639E-2"/>
                  <c:y val="-8.12772009680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8F0-4386-A3D1-68CE55F8649A}"/>
                </c:ext>
              </c:extLst>
            </c:dLbl>
            <c:dLbl>
              <c:idx val="8"/>
              <c:layout>
                <c:manualLayout>
                  <c:x val="-5.2872386043355417E-2"/>
                  <c:y val="-8.12772009680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8F0-4386-A3D1-68CE55F8649A}"/>
                </c:ext>
              </c:extLst>
            </c:dLbl>
            <c:dLbl>
              <c:idx val="9"/>
              <c:layout>
                <c:manualLayout>
                  <c:x val="-3.7498076188915298E-2"/>
                  <c:y val="-5.031445774210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8F0-4386-A3D1-68CE55F8649A}"/>
                </c:ext>
              </c:extLst>
            </c:dLbl>
            <c:dLbl>
              <c:idx val="10"/>
              <c:layout>
                <c:manualLayout>
                  <c:x val="-2.5384312494878214E-2"/>
                  <c:y val="-5.031445774210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8F0-4386-A3D1-68CE55F8649A}"/>
                </c:ext>
              </c:extLst>
            </c:dLbl>
            <c:dLbl>
              <c:idx val="11"/>
              <c:layout>
                <c:manualLayout>
                  <c:x val="-3.1730390618597733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8F0-4386-A3D1-68CE55F8649A}"/>
                </c:ext>
              </c:extLst>
            </c:dLbl>
            <c:dLbl>
              <c:idx val="12"/>
              <c:layout>
                <c:manualLayout>
                  <c:x val="-2.5384312494878294E-2"/>
                  <c:y val="-4.257377193562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8F0-4386-A3D1-68CE55F8649A}"/>
                </c:ext>
              </c:extLst>
            </c:dLbl>
            <c:dLbl>
              <c:idx val="13"/>
              <c:layout>
                <c:manualLayout>
                  <c:x val="-1.2692156247439202E-2"/>
                  <c:y val="-4.644411483886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8F0-4386-A3D1-68CE55F8649A}"/>
                </c:ext>
              </c:extLst>
            </c:dLbl>
            <c:dLbl>
              <c:idx val="14"/>
              <c:layout>
                <c:manualLayout>
                  <c:x val="-1.2692156247439199E-2"/>
                  <c:y val="-5.031445774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8F0-4386-A3D1-68CE55F8649A}"/>
                </c:ext>
              </c:extLst>
            </c:dLbl>
            <c:dLbl>
              <c:idx val="15"/>
              <c:layout>
                <c:manualLayout>
                  <c:x val="-2.2211273433018396E-2"/>
                  <c:y val="-3.870342903238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8F0-4386-A3D1-68CE55F8649A}"/>
                </c:ext>
              </c:extLst>
            </c:dLbl>
            <c:dLbl>
              <c:idx val="16"/>
              <c:layout>
                <c:manualLayout>
                  <c:x val="-3.4903429680457364E-2"/>
                  <c:y val="2.3222057419432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8F0-4386-A3D1-68CE55F8649A}"/>
                </c:ext>
              </c:extLst>
            </c:dLbl>
            <c:dLbl>
              <c:idx val="17"/>
              <c:layout>
                <c:manualLayout>
                  <c:x val="-3.1730390618597705E-2"/>
                  <c:y val="-2.7092400322670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47-41B7-9B5B-7006895ADE6C}"/>
                </c:ext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9</c:v>
                </c:pt>
                <c:pt idx="14">
                  <c:v>23</c:v>
                </c:pt>
                <c:pt idx="15">
                  <c:v>20</c:v>
                </c:pt>
                <c:pt idx="16">
                  <c:v>18</c:v>
                </c:pt>
                <c:pt idx="17">
                  <c:v>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18F0-4386-A3D1-68CE55F864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31716840"/>
        <c:axId val="431718800"/>
      </c:lineChart>
      <c:catAx>
        <c:axId val="43171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8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684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</c:v>
                </c:pt>
                <c:pt idx="1">
                  <c:v>129</c:v>
                </c:pt>
                <c:pt idx="2">
                  <c:v>33</c:v>
                </c:pt>
                <c:pt idx="3">
                  <c:v>59</c:v>
                </c:pt>
                <c:pt idx="4">
                  <c:v>42</c:v>
                </c:pt>
                <c:pt idx="5">
                  <c:v>9</c:v>
                </c:pt>
                <c:pt idx="6">
                  <c:v>16</c:v>
                </c:pt>
                <c:pt idx="7">
                  <c:v>26</c:v>
                </c:pt>
                <c:pt idx="8">
                  <c:v>22</c:v>
                </c:pt>
                <c:pt idx="9">
                  <c:v>0</c:v>
                </c:pt>
                <c:pt idx="10">
                  <c:v>4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09-4B6E-BF37-F83064190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721152"/>
        <c:axId val="431721544"/>
      </c:barChart>
      <c:catAx>
        <c:axId val="43172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1544"/>
        <c:crosses val="autoZero"/>
        <c:auto val="1"/>
        <c:lblAlgn val="ctr"/>
        <c:lblOffset val="100"/>
        <c:tickMarkSkip val="1"/>
        <c:noMultiLvlLbl val="0"/>
      </c:catAx>
      <c:valAx>
        <c:axId val="431721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115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1315</c:v>
                </c:pt>
                <c:pt idx="1">
                  <c:v>1214</c:v>
                </c:pt>
                <c:pt idx="2">
                  <c:v>2284</c:v>
                </c:pt>
                <c:pt idx="3">
                  <c:v>1958</c:v>
                </c:pt>
                <c:pt idx="4">
                  <c:v>2384</c:v>
                </c:pt>
                <c:pt idx="5">
                  <c:v>2347</c:v>
                </c:pt>
                <c:pt idx="6">
                  <c:v>2664</c:v>
                </c:pt>
                <c:pt idx="7">
                  <c:v>3271</c:v>
                </c:pt>
                <c:pt idx="8">
                  <c:v>3607</c:v>
                </c:pt>
                <c:pt idx="9">
                  <c:v>3102</c:v>
                </c:pt>
                <c:pt idx="10">
                  <c:v>2989</c:v>
                </c:pt>
                <c:pt idx="11">
                  <c:v>2524</c:v>
                </c:pt>
                <c:pt idx="12">
                  <c:v>1825</c:v>
                </c:pt>
                <c:pt idx="13">
                  <c:v>1294</c:v>
                </c:pt>
                <c:pt idx="14">
                  <c:v>1074</c:v>
                </c:pt>
                <c:pt idx="15">
                  <c:v>859</c:v>
                </c:pt>
                <c:pt idx="16">
                  <c:v>543</c:v>
                </c:pt>
                <c:pt idx="17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C-4CB1-9D00-8551E48FBC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463952"/>
        <c:axId val="434473360"/>
      </c:barChart>
      <c:catAx>
        <c:axId val="43446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3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7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6395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0.32775</cdr:x>
      <cdr:y>0.18296</cdr:y>
    </cdr:from>
    <cdr:to>
      <cdr:x>0.83358</cdr:x>
      <cdr:y>0.59948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06067" y="786829"/>
          <a:ext cx="417646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0.25395</cdr:x>
      <cdr:y>0.24575</cdr:y>
    </cdr:from>
    <cdr:to>
      <cdr:x>0.92383</cdr:x>
      <cdr:y>0.65653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44755" y="1008103"/>
          <a:ext cx="5393773" cy="1685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defTabSz="912813">
            <a:spcBef>
              <a:spcPct val="50000"/>
            </a:spcBef>
            <a:defRPr/>
          </a:pPr>
          <a:endParaRPr lang="pl-PL" sz="500" b="1" dirty="0">
            <a:solidFill>
              <a:srgbClr val="003366"/>
            </a:solidFill>
            <a:latin typeface="+mj-lt"/>
          </a:endParaRP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>
              <a:latin typeface="+mj-lt"/>
            </a:rPr>
            <a:t>I miejsce w rankingu klinik prawa FUPP i „Rzeczpospolitej” w edycji 2021</a:t>
          </a: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>
              <a:latin typeface="+mj-lt"/>
            </a:rPr>
            <a:t>organizacja Ogólnopolskiej Konferencji Naukowej „Systemowa analiza problematyki tzw. kredytów frankowych”</a:t>
          </a: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>
              <a:latin typeface="+mj-lt"/>
            </a:rPr>
            <a:t>współpraca z uczelniami z Ukrainy przy organizacji eliminacji do International Client </a:t>
          </a:r>
          <a:r>
            <a:rPr lang="pl-PL" sz="1200" dirty="0" err="1">
              <a:latin typeface="+mj-lt"/>
            </a:rPr>
            <a:t>Consultation</a:t>
          </a:r>
          <a:r>
            <a:rPr lang="pl-PL" sz="1200" dirty="0">
              <a:latin typeface="+mj-lt"/>
            </a:rPr>
            <a:t> </a:t>
          </a:r>
          <a:r>
            <a:rPr lang="pl-PL" sz="1200" dirty="0" err="1">
              <a:latin typeface="+mj-lt"/>
            </a:rPr>
            <a:t>Competition</a:t>
          </a:r>
          <a:r>
            <a:rPr lang="pl-PL" sz="1200" dirty="0">
              <a:latin typeface="+mj-lt"/>
            </a:rPr>
            <a:t> </a:t>
          </a:r>
        </a:p>
        <a:p xmlns:a="http://schemas.openxmlformats.org/drawingml/2006/main">
          <a:pPr marL="171450" indent="-171450">
            <a:buFontTx/>
            <a:buChar char="-"/>
            <a:defRPr/>
          </a:pPr>
          <a:r>
            <a:rPr lang="pl-PL" sz="1200" dirty="0">
              <a:latin typeface="+mj-lt"/>
            </a:rPr>
            <a:t>współpraca z uczelniami przy organizacji </a:t>
          </a:r>
          <a:r>
            <a:rPr lang="pl-PL" sz="1200" dirty="0" err="1">
              <a:latin typeface="+mj-lt"/>
            </a:rPr>
            <a:t>National</a:t>
          </a:r>
          <a:r>
            <a:rPr lang="pl-PL" sz="1200" dirty="0">
              <a:latin typeface="+mj-lt"/>
            </a:rPr>
            <a:t> Client </a:t>
          </a:r>
          <a:r>
            <a:rPr lang="pl-PL" sz="1200" dirty="0" err="1">
              <a:latin typeface="+mj-lt"/>
            </a:rPr>
            <a:t>Consultation</a:t>
          </a:r>
          <a:r>
            <a:rPr lang="pl-PL" sz="1200" dirty="0">
              <a:latin typeface="+mj-lt"/>
            </a:rPr>
            <a:t> </a:t>
          </a:r>
          <a:r>
            <a:rPr lang="pl-PL" sz="1200" dirty="0" err="1">
              <a:latin typeface="+mj-lt"/>
            </a:rPr>
            <a:t>Competition</a:t>
          </a:r>
          <a:endParaRPr lang="pl-PL" sz="1200" dirty="0"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0.49115</cdr:x>
      <cdr:y>0.14919</cdr:y>
    </cdr:from>
    <cdr:to>
      <cdr:x>0.99823</cdr:x>
      <cdr:y>0.63639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4606" y="593750"/>
          <a:ext cx="4082906" cy="1938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Arial" charset="0"/>
            </a:rPr>
            <a:t>N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ż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ą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ę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cia </a:t>
          </a:r>
          <a:b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</a:b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organizacja siedmiu studenckich seminariów i paneli dyskusyjnych oraz konferencji naukowej online dotyczącej prawnych aspektów pandemii COVID-19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przygotowanie scenariuszy symulacji rozpraw sądowych i przedstawienie ich w ramach Podkarpackiej Młodzieżowej Akademii Prawa i Bezpieczeństwa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0.27262</cdr:x>
      <cdr:y>0.31895</cdr:y>
    </cdr:from>
    <cdr:to>
      <cdr:x>0.82891</cdr:x>
      <cdr:y>0.5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3219" y="1301276"/>
          <a:ext cx="4536537" cy="738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>
              <a:solidFill>
                <a:srgbClr val="003366"/>
              </a:solidFill>
              <a:latin typeface="+mj-lt"/>
            </a:rPr>
            <a:t>„Wstęp do mediacji” – wykład otwarty prowadzony przez Polskie Centrum Mediacji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0.1278</cdr:x>
      <cdr:y>0.11406</cdr:y>
    </cdr:from>
    <cdr:to>
      <cdr:x>0.96423</cdr:x>
      <cdr:y>0.63047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9246" y="453777"/>
          <a:ext cx="6736095" cy="205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dirty="0">
              <a:latin typeface="Arial" charset="0"/>
            </a:rPr>
            <a:t>I miejsce w rankingu klinik prawa FUPP i „Rzeczpospolitej” w edycji 2021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dirty="0">
              <a:solidFill>
                <a:srgbClr val="003366"/>
              </a:solidFill>
              <a:latin typeface="+mj-lt"/>
            </a:rPr>
            <a:t>nawiązanie współpracy z Aresztem Śledczym na Białołęce – podpisanie umowy na udzielanie porad prawnych online dla osadzonych 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dirty="0">
              <a:solidFill>
                <a:srgbClr val="003366"/>
              </a:solidFill>
              <a:latin typeface="+mj-lt"/>
            </a:rPr>
            <a:t>obserwacja sześciu procesów karnych (dwóch w Warszawie i po jednym w Krakowie, Łodzi, Słupsku i Ostrowcu Świętokrzyskim)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dirty="0">
              <a:solidFill>
                <a:srgbClr val="003366"/>
              </a:solidFill>
              <a:latin typeface="+mj-lt"/>
            </a:rPr>
            <a:t>współpraca międzynarodowa – udział w projekcie wsparcia ruchu klinicznego w Czarnogórze i Kosowie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dirty="0">
              <a:solidFill>
                <a:srgbClr val="003366"/>
              </a:solidFill>
              <a:latin typeface="+mj-lt"/>
            </a:rPr>
            <a:t>kontynuacja współpracy z </a:t>
          </a:r>
          <a:r>
            <a:rPr lang="pl-PL" dirty="0" err="1">
              <a:solidFill>
                <a:srgbClr val="003366"/>
              </a:solidFill>
              <a:latin typeface="+mj-lt"/>
            </a:rPr>
            <a:t>HFPCz</a:t>
          </a:r>
          <a:r>
            <a:rPr lang="pl-PL" dirty="0">
              <a:solidFill>
                <a:srgbClr val="003366"/>
              </a:solidFill>
              <a:latin typeface="+mj-lt"/>
            </a:rPr>
            <a:t> i UNHCR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44625-3BA4-4B7A-9B1D-FEB1008D68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81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B454C28-16CA-4B0B-A92F-32C189181AF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en-US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FED7C5B-96BF-4E87-8E24-C4524F67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1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780F7F-3B3D-4D94-A4EC-2E4C3D28F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C169-5CBE-4D88-A8EC-2BF0B867F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36B9-C45A-4811-B31F-3AA1A4DC48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13C7-A0B7-49F1-9D47-1A80917878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1667-59FC-4D05-BB7D-A484AEF5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58A-664E-4B11-8D08-CF3E5842C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20C1-7F25-4002-8085-FE126CA91B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EE25-7BBF-4E3A-99D4-E6313AEFB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8DE-4271-4470-B32E-76E0B7FDC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C00-5B0F-4C84-9133-4C8EED08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51C-84DF-48DB-956F-637BD3513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5B8-F668-4730-AA6F-81A015DE5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931B-1CAC-4219-9A7C-07E0F90E7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CD116-FF67-46DE-99A3-81E817BA8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78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beck.pl/" TargetMode="Externa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21" Type="http://schemas.openxmlformats.org/officeDocument/2006/relationships/hyperlink" Target="http://bakernet.com/" TargetMode="External"/><Relationship Id="rId34" Type="http://schemas.openxmlformats.org/officeDocument/2006/relationships/image" Target="../media/image31.png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17" Type="http://schemas.openxmlformats.org/officeDocument/2006/relationships/hyperlink" Target="http://www.pwp.pl/" TargetMode="External"/><Relationship Id="rId25" Type="http://schemas.openxmlformats.org/officeDocument/2006/relationships/hyperlink" Target="http://www.nlembassy.pl/" TargetMode="External"/><Relationship Id="rId33" Type="http://schemas.openxmlformats.org/officeDocument/2006/relationships/hyperlink" Target="http://www.weil.com/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21.png"/><Relationship Id="rId20" Type="http://schemas.openxmlformats.org/officeDocument/2006/relationships/image" Target="../media/image23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hyperlink" Target="http://www.pozytek.gov.pl/" TargetMode="External"/><Relationship Id="rId24" Type="http://schemas.openxmlformats.org/officeDocument/2006/relationships/image" Target="../media/image25.jpeg"/><Relationship Id="rId32" Type="http://schemas.openxmlformats.org/officeDocument/2006/relationships/image" Target="../media/image30.jpeg"/><Relationship Id="rId37" Type="http://schemas.openxmlformats.org/officeDocument/2006/relationships/image" Target="../media/image33.png"/><Relationship Id="rId5" Type="http://schemas.openxmlformats.org/officeDocument/2006/relationships/hyperlink" Target="http://www.batory.org.pl/" TargetMode="External"/><Relationship Id="rId15" Type="http://schemas.openxmlformats.org/officeDocument/2006/relationships/hyperlink" Target="http://www.kbn.gov.pl/" TargetMode="External"/><Relationship Id="rId23" Type="http://schemas.openxmlformats.org/officeDocument/2006/relationships/hyperlink" Target="http://www.linleaters.pl/" TargetMode="External"/><Relationship Id="rId28" Type="http://schemas.openxmlformats.org/officeDocument/2006/relationships/hyperlink" Target="http://www.cliffordchance.com/home.html" TargetMode="External"/><Relationship Id="rId36" Type="http://schemas.openxmlformats.org/officeDocument/2006/relationships/hyperlink" Target="http://www.ceetrust.org/" TargetMode="External"/><Relationship Id="rId10" Type="http://schemas.openxmlformats.org/officeDocument/2006/relationships/image" Target="../media/image18.jpeg"/><Relationship Id="rId19" Type="http://schemas.openxmlformats.org/officeDocument/2006/relationships/hyperlink" Target="http://www.ms.gov.pl/" TargetMode="External"/><Relationship Id="rId31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hyperlink" Target="http://www.cofund.org.pl/" TargetMode="External"/><Relationship Id="rId14" Type="http://schemas.openxmlformats.org/officeDocument/2006/relationships/image" Target="../media/image20.jpeg"/><Relationship Id="rId22" Type="http://schemas.openxmlformats.org/officeDocument/2006/relationships/image" Target="../media/image24.jpeg"/><Relationship Id="rId27" Type="http://schemas.openxmlformats.org/officeDocument/2006/relationships/image" Target="../media/image27.jpeg"/><Relationship Id="rId30" Type="http://schemas.openxmlformats.org/officeDocument/2006/relationships/hyperlink" Target="http://www.chadbourne.com/locations/sub_warsaw.html" TargetMode="External"/><Relationship Id="rId35" Type="http://schemas.openxmlformats.org/officeDocument/2006/relationships/image" Target="../media/image32.png"/><Relationship Id="rId8" Type="http://schemas.openxmlformats.org/officeDocument/2006/relationships/image" Target="../media/image17.jpeg"/><Relationship Id="rId3" Type="http://schemas.openxmlformats.org/officeDocument/2006/relationships/hyperlink" Target="http://www.pafw.pl/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>
                <a:solidFill>
                  <a:schemeClr val="tx2"/>
                </a:solidFill>
              </a:rPr>
              <a:t>Studenckie Poradnie Prawne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i="1" dirty="0"/>
              <a:t>Podsumowanie działalności 	     za rok akademicki 2020/2021</a:t>
            </a:r>
          </a:p>
        </p:txBody>
      </p:sp>
      <p:pic>
        <p:nvPicPr>
          <p:cNvPr id="79876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129088"/>
            <a:chOff x="470" y="1738"/>
            <a:chExt cx="5404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2012/2013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130980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2" y="1933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0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27594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Problemy i „luki” prawne zaobserwowane przez poradnie 1/2 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2" y="2306638"/>
            <a:ext cx="734454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dirty="0">
                <a:latin typeface="+mn-lt"/>
              </a:rPr>
              <a:t>a) Klient jednej z poradni został skazany w Wielkiej Brytanii. Wyrok został przekazany do wykonania w Polsce, przy czym sąd brytyjski wskazał, że po odbyciu połowy kary klientowi będzie przysługiwało prawo do obligatoryjnego przedterminowego zwolnienia. Sąd w Polsce pominął tę okoliczność. Przepisy Kodeksu postępowania karnego nie dają jasnej odpowiedzi na pytanie co do tego </a:t>
            </a:r>
            <a:r>
              <a:rPr lang="pl-PL" sz="1200" b="1" dirty="0">
                <a:latin typeface="+mn-lt"/>
              </a:rPr>
              <a:t>jakie elementy wyroku powinny zostać wyrażone w postanowieniu o przyjęciu wyroku do wykonania</a:t>
            </a:r>
            <a:r>
              <a:rPr lang="pl-PL" sz="1200" dirty="0">
                <a:latin typeface="+mn-lt"/>
              </a:rPr>
              <a:t>, co stanowi utrudnienie w przypadku wyroków o charakterze transgranicznym.</a:t>
            </a:r>
          </a:p>
          <a:p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b) W innej ze spraw odmówiono dostępu do akt opiekunowi jednej z sekcji. </a:t>
            </a:r>
            <a:r>
              <a:rPr lang="pl-PL" sz="1200" b="1" dirty="0">
                <a:latin typeface="+mn-lt"/>
              </a:rPr>
              <a:t>Dostęp do akt realizowany przez osoby trzecie </a:t>
            </a:r>
            <a:r>
              <a:rPr lang="pl-PL" sz="1200" dirty="0">
                <a:latin typeface="+mn-lt"/>
              </a:rPr>
              <a:t>jest możliwy, jednak uzależniony od „widzimisię” Prezesa Sądu. Wydaje się, że przepisy powinny być bardziej konkretne, a więc, że </a:t>
            </a:r>
            <a:r>
              <a:rPr lang="pl-PL" sz="1200" i="1" dirty="0">
                <a:latin typeface="+mn-lt"/>
              </a:rPr>
              <a:t>udziela się </a:t>
            </a:r>
            <a:r>
              <a:rPr lang="pl-PL" sz="1200" dirty="0">
                <a:latin typeface="+mn-lt"/>
              </a:rPr>
              <a:t>zgody na wgląd a nie, że akta </a:t>
            </a:r>
            <a:r>
              <a:rPr lang="pl-PL" sz="1200" i="1" dirty="0">
                <a:latin typeface="+mn-lt"/>
              </a:rPr>
              <a:t>mogą być </a:t>
            </a:r>
            <a:r>
              <a:rPr lang="pl-PL" sz="1200" dirty="0">
                <a:latin typeface="+mn-lt"/>
              </a:rPr>
              <a:t>udostępnione. Wskazane jest, aby podmioty świadczące nieodpłatną pomoc prawną (w tym poradnie prawne) były ustawowo uprawnione do wglądu w akta.</a:t>
            </a:r>
          </a:p>
          <a:p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c) </a:t>
            </a:r>
            <a:r>
              <a:rPr lang="pl-PL" sz="1200" b="1" dirty="0">
                <a:latin typeface="+mn-lt"/>
              </a:rPr>
              <a:t>Brak regulacji co do „aresztu nakładczego” </a:t>
            </a:r>
            <a:r>
              <a:rPr lang="pl-PL" sz="1200" dirty="0">
                <a:latin typeface="+mn-lt"/>
              </a:rPr>
              <a:t>– w sprawie klienta poradni zastosowano dwa tymczasowe aresztowania, które w pewnym okresie nakładały się na siebie.</a:t>
            </a:r>
          </a:p>
          <a:p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d) Wdrożenie </a:t>
            </a:r>
            <a:r>
              <a:rPr lang="pl-PL" sz="1200" b="1" dirty="0">
                <a:latin typeface="+mn-lt"/>
              </a:rPr>
              <a:t>Rejestru Publicznego Sprawców Przestępstw na Tle Seksualnym </a:t>
            </a:r>
            <a:r>
              <a:rPr lang="pl-PL" sz="1200" dirty="0">
                <a:latin typeface="+mn-lt"/>
              </a:rPr>
              <a:t>spowodowało problem podwójnego karania za ten sam czyn. Wpis do rejestru spełnia kryteria reakcji karnej ustalonej przez </a:t>
            </a:r>
            <a:r>
              <a:rPr lang="pl-PL" sz="1200" dirty="0" err="1">
                <a:latin typeface="+mn-lt"/>
              </a:rPr>
              <a:t>ETPCz</a:t>
            </a:r>
            <a:r>
              <a:rPr lang="pl-PL" sz="1200" dirty="0">
                <a:latin typeface="+mn-lt"/>
              </a:rPr>
              <a:t>, co może być uznawane za kolejne ukaranie za ten sam czyn.</a:t>
            </a:r>
          </a:p>
          <a:p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e) Utrudnianie faktycznego </a:t>
            </a:r>
            <a:r>
              <a:rPr lang="pl-PL" sz="1200" b="1" dirty="0">
                <a:latin typeface="+mn-lt"/>
              </a:rPr>
              <a:t>dostępu do opieki medycznej dla osób wykonujących karę pozbawienia wolności</a:t>
            </a:r>
            <a:r>
              <a:rPr lang="pl-PL" sz="1200" dirty="0">
                <a:latin typeface="+mn-lt"/>
              </a:rPr>
              <a:t>. Zakład karny nie wydaje w tym zakresie żadnych rozstrzygnięć formalnych, co uniemożliwia ich ewentualne zaskarżanie.</a:t>
            </a:r>
          </a:p>
        </p:txBody>
      </p:sp>
    </p:spTree>
    <p:extLst>
      <p:ext uri="{BB962C8B-B14F-4D97-AF65-F5344CB8AC3E}">
        <p14:creationId xmlns:p14="http://schemas.microsoft.com/office/powerpoint/2010/main" val="2760032956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Problemy i „luki” prawne zaobserwowane przez poradnie 2/2 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2" y="2306638"/>
            <a:ext cx="734454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dirty="0">
                <a:latin typeface="+mn-lt"/>
              </a:rPr>
              <a:t>f) </a:t>
            </a:r>
            <a:r>
              <a:rPr lang="pl-PL" sz="1200" b="1" dirty="0">
                <a:latin typeface="+mn-lt"/>
              </a:rPr>
              <a:t>Brak uznania partnera osoby homoseksualnej za osobę bliską na gruncie Kodeksu karnego wykonawczego</a:t>
            </a:r>
            <a:r>
              <a:rPr lang="pl-PL" sz="1200" dirty="0">
                <a:latin typeface="+mn-lt"/>
              </a:rPr>
              <a:t>. Klient poradni osadzony w więzieniu nie miał możliwości widzeń ze swoim partnerem ponieważ w KKW brak jest konstrukcji definicji „osoby bliskiej” na wzór systemowej definicji w Kodeksie karnym i wynikającej z orzecznictwa Sądu Najwyższego.</a:t>
            </a:r>
          </a:p>
          <a:p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g) </a:t>
            </a:r>
            <a:r>
              <a:rPr lang="pl-PL" sz="1200" b="1" dirty="0">
                <a:latin typeface="+mn-lt"/>
              </a:rPr>
              <a:t>Brak obowiązku podania przyczyny wypowiedzenia w przypadku rozwiązania umowy o pracę na czas określony </a:t>
            </a:r>
            <a:r>
              <a:rPr lang="pl-PL" sz="1200" dirty="0">
                <a:latin typeface="+mn-lt"/>
              </a:rPr>
              <a:t>z zachowaniem okresu wypowiedzenia, co powoduje brak ochrony interesów takich pracowników.</a:t>
            </a:r>
          </a:p>
          <a:p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h) Klientka poradni podlega </a:t>
            </a:r>
            <a:r>
              <a:rPr lang="pl-PL" sz="1200" b="1" dirty="0">
                <a:latin typeface="+mn-lt"/>
              </a:rPr>
              <a:t>obowiązkowemu ubezpieczeniu zdrowotnemu jako członek rodziny osoby ubezpieczonej </a:t>
            </a:r>
            <a:r>
              <a:rPr lang="pl-PL" sz="1200" dirty="0">
                <a:latin typeface="+mn-lt"/>
              </a:rPr>
              <a:t>– swojego ojca, który wbrew obowiązkowi nie zgłaszał jej do ubezpieczenia, także z uwagi na fakt nieutrzymywania kontaktów z klientką kliniki. </a:t>
            </a:r>
          </a:p>
          <a:p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i) Problematyczne jest </a:t>
            </a:r>
            <a:r>
              <a:rPr lang="pl-PL" sz="1200" b="1" dirty="0">
                <a:latin typeface="+mn-lt"/>
              </a:rPr>
              <a:t>ustalenie roszczeń przysługujących pracownikowi</a:t>
            </a:r>
            <a:r>
              <a:rPr lang="pl-PL" sz="1200" dirty="0">
                <a:latin typeface="+mn-lt"/>
              </a:rPr>
              <a:t>, którego w okresie ochronnym (wiek przedemerytalny) zwolniono z pracy za wypowiedzeniem a w niniejszym okresie wypowiedzenia rozwiązano z nim umowę bez wypowiedzenia. Nie jest jasne, czy możliwe jest kumulatywne dochodzenie tego rodzaju roszczeń, czy też może należy zrezygnować z jednej z nich?</a:t>
            </a:r>
          </a:p>
          <a:p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j) W związku z nowelizacją prawa pracy wprowadzono zasadę, że </a:t>
            </a:r>
            <a:r>
              <a:rPr lang="pl-PL" sz="1200" b="1" dirty="0">
                <a:latin typeface="+mn-lt"/>
              </a:rPr>
              <a:t>wyrok sądu zastępuje świadectwo pracy</a:t>
            </a:r>
            <a:r>
              <a:rPr lang="pl-PL" sz="1200" dirty="0">
                <a:latin typeface="+mn-lt"/>
              </a:rPr>
              <a:t>. W jednej z klinik rozpatrywano jednak sprawę, w której rozstrzygnięcie sądowe nie spełniało kryteriów świadectwa pracy, co sprawiło, że nie można się nim posługiwać w sposób identyczny ze świadectwem pracy.</a:t>
            </a:r>
          </a:p>
        </p:txBody>
      </p:sp>
    </p:spTree>
    <p:extLst>
      <p:ext uri="{BB962C8B-B14F-4D97-AF65-F5344CB8AC3E}">
        <p14:creationId xmlns:p14="http://schemas.microsoft.com/office/powerpoint/2010/main" val="3683970879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Przykłady zjawisk korupcyjnych </a:t>
            </a:r>
            <a:br>
              <a:rPr lang="pl-PL" sz="3200" dirty="0"/>
            </a:br>
            <a:r>
              <a:rPr lang="pl-PL" sz="3200" dirty="0"/>
              <a:t>i korupcjogennych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2" y="3208908"/>
            <a:ext cx="73445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dirty="0">
                <a:latin typeface="+mn-lt"/>
              </a:rPr>
              <a:t>a) W jaki sposób możliwe jest </a:t>
            </a:r>
            <a:r>
              <a:rPr lang="pl-PL" sz="1200" b="1" dirty="0">
                <a:latin typeface="+mn-lt"/>
              </a:rPr>
              <a:t>wyegzekwowanie świadczeń na rzecz menadżerów, których zakres obowiązków spełniał kryteria stosunku pracy</a:t>
            </a:r>
            <a:r>
              <a:rPr lang="pl-PL" sz="1200" dirty="0">
                <a:latin typeface="+mn-lt"/>
              </a:rPr>
              <a:t>, ale nie zostały wypłacone z uwagi na zamknięcie działalności gospodarczej i otwarcie kolejnej (być może w związku z naruszeniem prawa)? Jak się wydaje taki podmiot powinien być uznany za pracodawcę i być zobligowany do uiszczenia wynagrodzenia i powinien odpowiadać całym majątkiem osobistym.</a:t>
            </a:r>
          </a:p>
          <a:p>
            <a:endParaRPr lang="pl-PL" sz="1200" dirty="0">
              <a:latin typeface="+mn-lt"/>
            </a:endParaRPr>
          </a:p>
          <a:p>
            <a:r>
              <a:rPr lang="pl-PL" sz="1200" dirty="0">
                <a:latin typeface="+mn-lt"/>
              </a:rPr>
              <a:t>b) Klientka poradni była zatrudniona na podstawę umowy o pracę w niepełnym wymiarze czasu pracy, ale faktycznie wykonywania swoje zadania w pełnym wymiarze czasu pracy praz w godzinach nadliczbowych. Jej </a:t>
            </a:r>
            <a:r>
              <a:rPr lang="pl-PL" sz="1200" b="1" dirty="0">
                <a:latin typeface="+mn-lt"/>
              </a:rPr>
              <a:t>pracodawca prowadził podwójną dokumentację </a:t>
            </a:r>
            <a:r>
              <a:rPr lang="pl-PL" sz="1200" dirty="0">
                <a:latin typeface="+mn-lt"/>
              </a:rPr>
              <a:t>– jedną na podstawie umowy (fikcyjną), drugą – faktyczną (której istnienia sam zatrudniający zaprzecza). Skargi na wskazanego pracodawcę kończyły się stwierdzaniem prawidłowości dokumentacji, ponieważ faktycznie istniejąca i obrazująca realny czas wykonywania zadań nie została ujawniona sam zaś pracodawca zaprzecza jej istnienia.</a:t>
            </a:r>
          </a:p>
        </p:txBody>
      </p:sp>
    </p:spTree>
    <p:extLst>
      <p:ext uri="{BB962C8B-B14F-4D97-AF65-F5344CB8AC3E}">
        <p14:creationId xmlns:p14="http://schemas.microsoft.com/office/powerpoint/2010/main" val="940750262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2" y="2776684"/>
            <a:ext cx="7272535" cy="3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Środków finansowych </a:t>
            </a:r>
            <a:r>
              <a:rPr lang="pl-PL" sz="1200" dirty="0">
                <a:latin typeface="Arial" charset="0"/>
              </a:rPr>
              <a:t>służących umożliwieniu studentom pracy (w tym nowe lokale lub remont istniejących, zakup sprzętu technicznego w postaci telefonu komórkowego, komputerów, drukarek, kserokopiarek, sejfów, podręczników), organizację projektów, popularyzację działalności (druk plakatów i ulotek informacyjnych), wydawanie publikacji i poradników skierowanych do potencjalnych klientów – </a:t>
            </a:r>
            <a:r>
              <a:rPr lang="pl-PL" sz="1200" b="1" dirty="0">
                <a:latin typeface="Arial" charset="0"/>
              </a:rPr>
              <a:t>12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Literatury fachowej</a:t>
            </a:r>
            <a:r>
              <a:rPr lang="pl-PL" sz="1200" dirty="0">
                <a:latin typeface="Arial" charset="0"/>
              </a:rPr>
              <a:t>, a w tym w szczególności: zbiorów ustaw, komentarzy, wzorów pism, elektronicznych zbiorów przepisów oraz ich aktualizacja – </a:t>
            </a:r>
            <a:r>
              <a:rPr lang="pl-PL" sz="1200" b="1" dirty="0">
                <a:latin typeface="Arial" charset="0"/>
              </a:rPr>
              <a:t>4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Rozgłosu</a:t>
            </a:r>
            <a:r>
              <a:rPr lang="pl-PL" sz="1200" dirty="0">
                <a:latin typeface="Arial" charset="0"/>
              </a:rPr>
              <a:t>, materiałów promujących, reklamujących funkcjonowanie poradni przeciwdziałając spadkowi zainteresowania pracą klinik – </a:t>
            </a:r>
            <a:r>
              <a:rPr lang="pl-PL" sz="1200" b="1" dirty="0">
                <a:latin typeface="Arial" charset="0"/>
              </a:rPr>
              <a:t>4</a:t>
            </a:r>
            <a:endParaRPr lang="pl-PL" sz="1200" dirty="0">
              <a:latin typeface="Arial" charset="0"/>
            </a:endParaRP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Szkoleń i praktyk </a:t>
            </a:r>
            <a:r>
              <a:rPr lang="pl-PL" sz="1200" dirty="0">
                <a:latin typeface="Arial" charset="0"/>
              </a:rPr>
              <a:t>dla studentów, dotyczących pracy z klientem, w tym psychologicznych, rozwijających interaktywne metody nauczania klinicznego</a:t>
            </a:r>
            <a:r>
              <a:rPr lang="pl-PL" sz="1200" b="1" dirty="0">
                <a:latin typeface="Arial" charset="0"/>
              </a:rPr>
              <a:t> </a:t>
            </a:r>
            <a:r>
              <a:rPr lang="pl-PL" sz="1200" dirty="0">
                <a:latin typeface="Arial" charset="0"/>
              </a:rPr>
              <a:t>oraz szkoleń dla koordynatorów merytorycznych – </a:t>
            </a:r>
            <a:r>
              <a:rPr lang="pl-PL" sz="1200" b="1" dirty="0">
                <a:latin typeface="Arial" charset="0"/>
              </a:rPr>
              <a:t>4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Wsparcia uczelni i środowiska prawniczego </a:t>
            </a:r>
            <a:r>
              <a:rPr lang="pl-PL" sz="1200" dirty="0">
                <a:latin typeface="Arial" charset="0"/>
              </a:rPr>
              <a:t>mającego na celu zwiększenie kadry zatrudnionej w poradni, zwiększenie akceptacji w środowisku – </a:t>
            </a:r>
            <a:r>
              <a:rPr lang="pl-PL" sz="1200" b="1" dirty="0">
                <a:latin typeface="Arial" charset="0"/>
              </a:rPr>
              <a:t>2</a:t>
            </a:r>
          </a:p>
          <a:p>
            <a:pPr marL="455613" indent="-455613" algn="r" defTabSz="912813">
              <a:spcBef>
                <a:spcPct val="25000"/>
              </a:spcBef>
            </a:pPr>
            <a:r>
              <a:rPr lang="pl-PL" sz="1200" i="1" dirty="0">
                <a:latin typeface="Arial" charset="0"/>
              </a:rPr>
              <a:t>(Poradnie udzielały kilku odpowiedzi)</a:t>
            </a:r>
          </a:p>
        </p:txBody>
      </p:sp>
    </p:spTree>
    <p:extLst>
      <p:ext uri="{BB962C8B-B14F-4D97-AF65-F5344CB8AC3E}">
        <p14:creationId xmlns:p14="http://schemas.microsoft.com/office/powerpoint/2010/main" val="501441973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pl-PL" dirty="0"/>
              <a:t>adni Prawnych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59055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>
                <a:latin typeface="Arial" charset="0"/>
              </a:rPr>
              <a:t>Fundacja otrzymała w 2004 roku </a:t>
            </a:r>
            <a:r>
              <a:rPr lang="pl-PL" sz="1200" b="1" dirty="0">
                <a:latin typeface="Arial" charset="0"/>
              </a:rPr>
              <a:t>wyróżnienie w Konkursie </a:t>
            </a:r>
            <a:r>
              <a:rPr lang="pl-PL" sz="1200" dirty="0">
                <a:latin typeface="Arial" charset="0"/>
              </a:rPr>
              <a:t>Na Najlepszą Inicjatywę Obywatelską Pro Publico Bono.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>
                <a:latin typeface="Arial" charset="0"/>
              </a:rPr>
              <a:t>Od 2005 roku posiada </a:t>
            </a:r>
            <a:r>
              <a:rPr lang="pl-PL" sz="1200" b="1" dirty="0">
                <a:latin typeface="Arial" charset="0"/>
              </a:rPr>
              <a:t>statusu organizacji pożytku publicznego</a:t>
            </a:r>
            <a:r>
              <a:rPr lang="pl-PL" sz="1200" dirty="0">
                <a:latin typeface="Arial" charset="0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>
                <a:latin typeface="Arial" charset="0"/>
              </a:rPr>
              <a:t>Otrzymała od ELSA Poland tytuł „</a:t>
            </a:r>
            <a:r>
              <a:rPr lang="pl-PL" sz="1200" b="1" dirty="0">
                <a:latin typeface="Arial" charset="0"/>
              </a:rPr>
              <a:t>Mecenas Edukacji Prawniczej roku 2006 i 2007</a:t>
            </a:r>
            <a:r>
              <a:rPr lang="pl-PL" sz="1200" dirty="0">
                <a:latin typeface="Arial" charset="0"/>
              </a:rPr>
              <a:t>”.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Przekazała dotychczas studenckim poradniom </a:t>
            </a:r>
            <a:r>
              <a:rPr lang="pl-PL" sz="1200" b="1" dirty="0">
                <a:latin typeface="Arial" charset="0"/>
              </a:rPr>
              <a:t>środki finansowe</a:t>
            </a:r>
            <a:r>
              <a:rPr lang="pl-PL" sz="1200" dirty="0">
                <a:latin typeface="Arial" charset="0"/>
              </a:rPr>
              <a:t> o łącznej wartości około 590 000 zł. oraz </a:t>
            </a:r>
            <a:r>
              <a:rPr lang="pl-PL" sz="1200" b="1" dirty="0">
                <a:latin typeface="Arial" charset="0"/>
              </a:rPr>
              <a:t>środki rzeczowe</a:t>
            </a:r>
            <a:r>
              <a:rPr lang="pl-PL" sz="1200" dirty="0">
                <a:latin typeface="Arial" charset="0"/>
              </a:rPr>
              <a:t> o wartości  3 431 124zł.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Wydała pierwszy w Polsce i regionie </a:t>
            </a:r>
            <a:r>
              <a:rPr lang="pl-PL" sz="1200" b="1" dirty="0">
                <a:latin typeface="Arial" charset="0"/>
              </a:rPr>
              <a:t>podręcznik </a:t>
            </a:r>
            <a:r>
              <a:rPr lang="pl-PL" sz="1200" dirty="0">
                <a:latin typeface="Arial" charset="0"/>
              </a:rPr>
              <a:t>„Studencka Poradnia Prawna. Idea, organizacja, metodologia”, (przetłumaczony także na język angielski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chiński) oraz wydała serię 17 podręczników i książek adresowanych do studentów i opiekunów w Studenckich Poradniach Prawnych.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Zorganizowała dotychczas 28</a:t>
            </a:r>
            <a:r>
              <a:rPr lang="pl-PL" sz="1200" b="1" dirty="0">
                <a:latin typeface="Arial" charset="0"/>
              </a:rPr>
              <a:t> Ogólnopolskich Konferencji Uniwersyteckich Poradni Prawnych </a:t>
            </a:r>
            <a:r>
              <a:rPr lang="pl-PL" sz="1200" dirty="0">
                <a:latin typeface="Arial" charset="0"/>
              </a:rPr>
              <a:t>oraz kilkanaście szkoleń specjalistycznych;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Aktywnie uczestniczy w budowaniu silnego ruchu klinicznego w Europie Środkowo-Wschodniej i w krajach transformacji ustrojowej m.in. na </a:t>
            </a:r>
            <a:r>
              <a:rPr lang="pl-PL" sz="1200" b="1" dirty="0">
                <a:latin typeface="Arial" charset="0"/>
              </a:rPr>
              <a:t>Ukrainie, Białorusi, Uzbekistanie, Chinach, Rosji, Serbii i Gruzji.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Od stycznia 2008 uruchomiła </a:t>
            </a:r>
            <a:r>
              <a:rPr lang="pl-PL" sz="1200" b="1" dirty="0">
                <a:latin typeface="Arial" charset="0"/>
              </a:rPr>
              <a:t>Centrum Pro Bono</a:t>
            </a:r>
            <a:r>
              <a:rPr lang="pl-PL" sz="1200" dirty="0">
                <a:latin typeface="Arial" charset="0"/>
              </a:rPr>
              <a:t>, program mający na celu łączenie  pomocy prawnej oferowanej pro bono przez kancelarie prawne potrzebującym organizacjom pozarządowym.</a:t>
            </a:r>
            <a:r>
              <a:rPr lang="pl-PL" sz="1200" b="1" dirty="0">
                <a:latin typeface="Arial" charset="0"/>
              </a:rPr>
              <a:t>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Od osiemnastu lat jest organizatorem prestiżowego </a:t>
            </a:r>
            <a:r>
              <a:rPr lang="pl-PL" sz="1200" b="1" dirty="0">
                <a:latin typeface="Arial" charset="0"/>
              </a:rPr>
              <a:t>Konkursu Prawnik Pro Bono</a:t>
            </a:r>
            <a:r>
              <a:rPr lang="pl-PL" sz="1200" dirty="0">
                <a:latin typeface="Arial" charset="0"/>
              </a:rPr>
              <a:t>.</a:t>
            </a:r>
          </a:p>
        </p:txBody>
      </p:sp>
      <p:pic>
        <p:nvPicPr>
          <p:cNvPr id="88068" name="Picture 4" descr="Logo Organizacji Pożytku Publiczne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t="3989" b="7535"/>
          <a:stretch>
            <a:fillRect/>
          </a:stretch>
        </p:blipFill>
        <p:spPr>
          <a:xfrm>
            <a:off x="6732588" y="2344919"/>
            <a:ext cx="2411411" cy="2081857"/>
          </a:xfrm>
          <a:noFill/>
        </p:spPr>
      </p:pic>
      <p:pic>
        <p:nvPicPr>
          <p:cNvPr id="88069" name="Picture 5" descr="Medal Pro Bono dla Fund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0912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2860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806489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W październiku 2015 roku Fundacja podpisała porozumienie z </a:t>
            </a:r>
            <a:r>
              <a:rPr lang="pl-PL" sz="1200" b="1" dirty="0">
                <a:latin typeface="Arial" charset="0"/>
              </a:rPr>
              <a:t>Kancelarią Prezydenta Rzeczpospolitej Polskiej. </a:t>
            </a:r>
            <a:r>
              <a:rPr lang="pl-PL" sz="1200" dirty="0">
                <a:latin typeface="Arial" charset="0"/>
              </a:rPr>
              <a:t>Na podstawie Porozumienia - Biuro Interwencyjnej Pomocy Prawnej Kancelarii Prezydenta Rzeczypospolitej Polskiej deklaruje poparcie dla rozwoju studenckich poradni prawnych, jako formy kształcenia oraz pomocy osobom najuboższym.</a:t>
            </a:r>
          </a:p>
          <a:p>
            <a:pPr algn="just" defTabSz="912813">
              <a:lnSpc>
                <a:spcPct val="120000"/>
              </a:lnSpc>
              <a:defRPr/>
            </a:pPr>
            <a:endParaRPr lang="pl-PL" sz="800" dirty="0">
              <a:latin typeface="Arial" charset="0"/>
            </a:endParaRPr>
          </a:p>
          <a:p>
            <a:pPr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W maju 2016 roku Fundacja odnowiła porozumienie o współpracy z </a:t>
            </a:r>
            <a:r>
              <a:rPr lang="pl-PL" sz="1200" b="1" dirty="0">
                <a:latin typeface="Arial" charset="0"/>
              </a:rPr>
              <a:t>Rzecznikiem Praw Obywatelskich. </a:t>
            </a:r>
            <a:r>
              <a:rPr lang="pl-PL" sz="1200" dirty="0">
                <a:latin typeface="Arial" charset="0"/>
              </a:rPr>
              <a:t>Porozumienie ma na celu zwiększenie dostępu każdej osoby do informacji o jej prawach, możliwości uzyskania niezbędnej pomocy w ich dochodzeniu oraz przysługujących środkach ochrony.</a:t>
            </a:r>
          </a:p>
        </p:txBody>
      </p:sp>
      <p:pic>
        <p:nvPicPr>
          <p:cNvPr id="30722" name="Picture 2" descr="http://www.fupp.org.pl/images/photo/KPRP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" y="4123033"/>
            <a:ext cx="3929958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fupp.org.pl/images/foto/fupp_rp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66" y="4123033"/>
            <a:ext cx="3491114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982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W 2013 roku Fundacja oraz prowadzone przez nią Centrum Pro Bono otrzymało nagrodę za </a:t>
            </a:r>
            <a:r>
              <a:rPr lang="pl-PL" sz="1200" b="1" dirty="0">
                <a:latin typeface="Arial" charset="0"/>
              </a:rPr>
              <a:t>najlepsze partnerstwo społeczne roku</a:t>
            </a:r>
            <a:r>
              <a:rPr lang="pl-PL" sz="1200" dirty="0">
                <a:latin typeface="Arial" charset="0"/>
              </a:rPr>
              <a:t>.</a:t>
            </a:r>
            <a:r>
              <a:rPr lang="pl-PL" sz="1200" dirty="0"/>
              <a:t> </a:t>
            </a:r>
            <a:r>
              <a:rPr lang="pl-PL" sz="1200" dirty="0">
                <a:latin typeface="+mj-lt"/>
              </a:rPr>
              <a:t>Organizatorem Konkursu jest Program Narodów Zjednoczonych ds. Rozwoju, Biuro Projektowe w Polsce, partnerem konkursu jest Krajowy Ośrodek Europejskiego Funduszu Społecznego (KOEFS). Konkurs jest finansowany ze środków Europejskiego Funduszu Społecznego w ramach Programu Operacyjnego Kapitał Ludzki 2007-2013.</a:t>
            </a:r>
            <a:endParaRPr lang="pl-PL" sz="1200" b="1" dirty="0">
              <a:latin typeface="+mj-lt"/>
            </a:endParaRPr>
          </a:p>
        </p:txBody>
      </p:sp>
      <p:pic>
        <p:nvPicPr>
          <p:cNvPr id="89092" name="Obraz 7" descr="1395213_597419730323140_9248278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824"/>
            <a:ext cx="3775925" cy="25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upp.org.pl/foto/partnerstw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64" y="3933056"/>
            <a:ext cx="3746168" cy="2509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4106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</a:t>
            </a:r>
            <a:r>
              <a:rPr lang="pl-PL" sz="1200" dirty="0">
                <a:latin typeface="+mj-lt"/>
              </a:rPr>
              <a:t>Z dumą informujemy, że na jesieni 2014 roku </a:t>
            </a:r>
            <a:r>
              <a:rPr lang="pl-PL" sz="1200" b="1" dirty="0">
                <a:latin typeface="+mj-lt"/>
              </a:rPr>
              <a:t>Prezydent Rzeczpospolitej Polskiej za zasługi dla rozwoju i budowy ruchu klinik prawa w Polsce odznaczył </a:t>
            </a:r>
            <a:br>
              <a:rPr lang="pl-PL" sz="1200" b="1" dirty="0">
                <a:latin typeface="+mj-lt"/>
              </a:rPr>
            </a:br>
            <a:r>
              <a:rPr lang="pl-PL" sz="1200" dirty="0">
                <a:latin typeface="+mj-lt"/>
              </a:rPr>
              <a:t>Filipa Czernickiego oraz Łukasza Bojarskiego </a:t>
            </a:r>
            <a:r>
              <a:rPr lang="pl-PL" sz="1200" b="1" dirty="0">
                <a:latin typeface="+mj-lt"/>
              </a:rPr>
              <a:t>Złotymi Krzyżami Zasługi</a:t>
            </a:r>
            <a:r>
              <a:rPr lang="pl-PL" sz="1200" dirty="0">
                <a:latin typeface="+mj-lt"/>
              </a:rPr>
              <a:t>, zaś dr Izabelę Kraśnicką, adw. Filipa Wejmana, Prof. Pawła Wilińskiego oraz Grzegorza Wiaderka - </a:t>
            </a:r>
            <a:r>
              <a:rPr lang="pl-PL" sz="1200" b="1" dirty="0">
                <a:latin typeface="+mj-lt"/>
              </a:rPr>
              <a:t>Brązowymi Krzyżami Zasługi</a:t>
            </a:r>
            <a:r>
              <a:rPr lang="pl-PL" sz="1200" dirty="0">
                <a:latin typeface="+mj-lt"/>
              </a:rPr>
              <a:t>.</a:t>
            </a:r>
          </a:p>
        </p:txBody>
      </p:sp>
      <p:pic>
        <p:nvPicPr>
          <p:cNvPr id="20511" name="Picture 31" descr="http://www.fupp.org.pl/images/foto/krzyz_zaslu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0102" r="5389" b="5853"/>
          <a:stretch/>
        </p:blipFill>
        <p:spPr bwMode="auto">
          <a:xfrm>
            <a:off x="1979712" y="3494638"/>
            <a:ext cx="5030713" cy="3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001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C:\Users\FUPP\Desktop\Centrum PB\raport roczny\2013\loga\Dentons_Logo_Purple_RGB_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1" y="4337050"/>
            <a:ext cx="1839353" cy="6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42" name="Picture 2" descr="l_pa">
            <a:hlinkClick r:id="rId3" tooltip="Polsko-Amerykańska Fundacja Wolnośc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363" y="2636838"/>
            <a:ext cx="4751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fsb_logo">
            <a:hlinkClick r:id="rId5" tooltip="Fundacja Batoreg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2492375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2" descr="Evershe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20625"/>
            <a:ext cx="4392487" cy="6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756150"/>
            <a:ext cx="109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Sponsorzy Fundacji Uniwersyteckich Poradni Prawnych</a:t>
            </a:r>
            <a:endParaRPr lang="en-US" dirty="0"/>
          </a:p>
        </p:txBody>
      </p:sp>
      <p:sp>
        <p:nvSpPr>
          <p:cNvPr id="87047" name="Rectangle 5"/>
          <p:cNvSpPr>
            <a:spLocks noChangeArrowheads="1"/>
          </p:cNvSpPr>
          <p:nvPr/>
        </p:nvSpPr>
        <p:spPr bwMode="auto">
          <a:xfrm>
            <a:off x="900113" y="2276475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u="sng">
                <a:solidFill>
                  <a:schemeClr val="tx2"/>
                </a:solidFill>
                <a:latin typeface="Arial" charset="0"/>
              </a:rPr>
              <a:t>SPONSORZY INSTYTUCJONALNI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endParaRPr lang="pl-PL" sz="1600" b="1">
              <a:solidFill>
                <a:schemeClr val="tx2"/>
              </a:solidFill>
              <a:latin typeface="Arial" charset="0"/>
            </a:endParaRPr>
          </a:p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4284663" y="4005263"/>
            <a:ext cx="1330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pPr algn="ctr" defTabSz="912813"/>
            <a:r>
              <a:rPr lang="pl-PL" sz="1600" b="1" u="sng">
                <a:solidFill>
                  <a:schemeClr val="tx2"/>
                </a:solidFill>
                <a:latin typeface="Arial" charset="0"/>
              </a:rPr>
              <a:t>SPONSORZY</a:t>
            </a:r>
            <a:r>
              <a:rPr lang="pl-PL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87049" name="Picture 8" descr="u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941888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9" descr="fi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0200" y="4884738"/>
            <a:ext cx="1619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0" descr="chb">
            <a:hlinkClick r:id="rId13" tooltip="C.H.Beck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9075" y="2492375"/>
            <a:ext cx="1196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1" descr="kbn_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875" y="5046663"/>
            <a:ext cx="136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2" descr="pwp">
            <a:hlinkClick r:id="rId17" tooltip="Polskie Wydawnictwa Profesjonaln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32475" y="5849938"/>
            <a:ext cx="3276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ms">
            <a:hlinkClick r:id="rId19" tooltip="Ministerstwo Sprawiedliwości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088" y="5876925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baker">
            <a:hlinkClick r:id="rId21" tooltip="Baker &amp; McKenzi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7088" y="6381750"/>
            <a:ext cx="209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link">
            <a:hlinkClick r:id="rId23" tooltip="Linkleaters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5650" y="4337050"/>
            <a:ext cx="1308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amb_red">
            <a:hlinkClick r:id="rId25" tooltip="Ambasada Holenderska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1863" y="6413500"/>
            <a:ext cx="28797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4994275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6" descr="Clifford Chance">
            <a:hlinkClick r:id="rId28" tooltip="CliffordChance.com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83797" y="4523912"/>
            <a:ext cx="1224707" cy="3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1" name="Picture 13" descr="chadbourne">
            <a:hlinkClick r:id="rId30" tooltip="Chadbourne &amp; Parke LL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59113" y="6308725"/>
            <a:ext cx="160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28" descr="http://www.eurasia.org/sites/default/files/EU_Vert_RGB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787900" y="5805488"/>
            <a:ext cx="1152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0" descr="http://www.weil.com/files/ImageControl/6fa7fd2a-4aac-407b-b7f7-18912d54be2d/7483b893-e478-44a4-8fed-f49aa917d8cf/Presentation/Image/weil.gif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235825" y="5532438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19" descr="JI logo_brown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51500" y="3429000"/>
            <a:ext cx="20891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2" descr="http://www.ceetrust.org/media/img/elems/logo.gif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27313" y="3284538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8479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>
                <a:solidFill>
                  <a:schemeClr val="tx2"/>
                </a:solidFill>
              </a:rPr>
              <a:t>Zapraszamy do współpracy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b="1"/>
              <a:t>Fundacja Uniwersyteckich Poradni </a:t>
            </a:r>
            <a:br>
              <a:rPr lang="pl-PL" b="1"/>
            </a:br>
            <a:r>
              <a:rPr lang="pl-PL" b="1"/>
              <a:t>Prawnych</a:t>
            </a:r>
          </a:p>
        </p:txBody>
      </p:sp>
      <p:pic>
        <p:nvPicPr>
          <p:cNvPr id="91140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89475" y="5062538"/>
            <a:ext cx="4419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ul. Szpitalna 5 lok. 5 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00-031 Warszawa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el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: (22) 828 91 28 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w.143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  <a:r>
              <a:rPr lang="pl-PL" sz="13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ax: (22) 828 91 2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9</a:t>
            </a: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www.fupp.org.pl, zarzad@fupp.org.pl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Bank PEKAO S.A. II o/Warszawa </a:t>
            </a:r>
            <a:br>
              <a:rPr lang="pl-PL" sz="1300" b="1">
                <a:solidFill>
                  <a:schemeClr val="tx2"/>
                </a:solidFill>
                <a:latin typeface="Arial" charset="0"/>
              </a:rPr>
            </a:br>
            <a:r>
              <a:rPr lang="pl-PL" sz="1300" b="1">
                <a:solidFill>
                  <a:schemeClr val="tx2"/>
                </a:solidFill>
                <a:latin typeface="Arial" charset="0"/>
              </a:rPr>
              <a:t>nr: 87 1240 1024 1111 0000 0269 4777 </a:t>
            </a:r>
          </a:p>
        </p:txBody>
      </p:sp>
    </p:spTree>
    <p:extLst>
      <p:ext uri="{BB962C8B-B14F-4D97-AF65-F5344CB8AC3E}">
        <p14:creationId xmlns:p14="http://schemas.microsoft.com/office/powerpoint/2010/main" val="22291736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2013/2014 - 2015/2016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1864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2016/2017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26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4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2017/2018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3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2018/2019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0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2019/2020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2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2020/2021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0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/>
              <a:t>Poradnie w Polsce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30982" y="2420888"/>
            <a:ext cx="3889375" cy="4376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Uniwersytet w Białymstoku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Uniwersytet Gdański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Wyższa Szkoła Bankowa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Gdynia </a:t>
            </a:r>
            <a:r>
              <a:rPr lang="pl-PL" sz="1200" dirty="0">
                <a:latin typeface="Arial" charset="0"/>
              </a:rPr>
              <a:t>- Wyższa Szkoła Administracji i Biznesu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im. Eugeniusza Kwiatkowskiego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Katowice </a:t>
            </a:r>
            <a:r>
              <a:rPr lang="pl-PL" sz="1200" dirty="0">
                <a:latin typeface="Arial" charset="0"/>
              </a:rPr>
              <a:t>- Uniwersytet Śląski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Krakowska Akademia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 im. Andrzeja Frycza-Modrzewskiego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Uniwersytet Jagielloński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Katolicki Uniwersytet Lubelski Jana Pawła II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Uniwersytet Marii Skłodowskiej-Curie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Łódź </a:t>
            </a:r>
            <a:r>
              <a:rPr lang="pl-PL" sz="1200" dirty="0">
                <a:latin typeface="Arial" charset="0"/>
              </a:rPr>
              <a:t>- Uniwersytet Łódzki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Olsztyn </a:t>
            </a:r>
            <a:r>
              <a:rPr lang="pl-PL" sz="1200" dirty="0">
                <a:latin typeface="Arial" charset="0"/>
              </a:rPr>
              <a:t>- Uniwersytet Warmińsko-Mazurski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Opole </a:t>
            </a:r>
            <a:r>
              <a:rPr lang="pl-PL" sz="1200" dirty="0">
                <a:latin typeface="Arial" charset="0"/>
              </a:rPr>
              <a:t>- Uniwersytet Opolski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Poznań </a:t>
            </a:r>
            <a:r>
              <a:rPr lang="pl-PL" sz="1200" dirty="0">
                <a:latin typeface="Arial" charset="0"/>
              </a:rPr>
              <a:t>- Uniwersytet im. Adama Mickiewicza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Uniwersytet Rzeszowski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4915509" y="2492896"/>
            <a:ext cx="3889375" cy="4376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WSPiA</a:t>
            </a:r>
            <a:r>
              <a:rPr lang="pl-PL" sz="1200" dirty="0">
                <a:latin typeface="Arial" charset="0"/>
              </a:rPr>
              <a:t> Rzeszowska Szkoła Wyższa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Słubice </a:t>
            </a:r>
            <a:r>
              <a:rPr lang="pl-PL" sz="1200" dirty="0">
                <a:latin typeface="Arial" charset="0"/>
              </a:rPr>
              <a:t>- Collegium Polonicum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Szczecin </a:t>
            </a:r>
            <a:r>
              <a:rPr lang="pl-PL" sz="1200" dirty="0">
                <a:latin typeface="Arial" charset="0"/>
              </a:rPr>
              <a:t>- Uniwersytet Szczeciński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Toruń </a:t>
            </a:r>
            <a:r>
              <a:rPr lang="pl-PL" sz="1200" dirty="0">
                <a:latin typeface="Arial" charset="0"/>
              </a:rPr>
              <a:t>- Uniwersytet Mikołaja Kopernika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– Akademia Ekonomiczno-Humanistyczna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Akademia Leona Koźmińskiego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Fundacja </a:t>
            </a:r>
            <a:r>
              <a:rPr lang="pl-PL" sz="1200" dirty="0" err="1">
                <a:latin typeface="Arial" charset="0"/>
              </a:rPr>
              <a:t>Academia</a:t>
            </a:r>
            <a:r>
              <a:rPr lang="pl-PL" sz="1200" dirty="0">
                <a:latin typeface="Arial" charset="0"/>
              </a:rPr>
              <a:t> Iuris 		im. Macieja Bednarkiewicza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WPK Uniwersytet Stefana Kardynała 	Wyszyńskiego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WPiA</a:t>
            </a:r>
            <a:r>
              <a:rPr lang="pl-PL" sz="1200" dirty="0">
                <a:latin typeface="Arial" charset="0"/>
              </a:rPr>
              <a:t> Uniwersytet Stefana Kardynała 	Wyszyńskiego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Uczelnia Łazarskiego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Uniwersytet Warszawski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Wydział Prawa SWPS Uniwersytet 	Humanistycznospołeczny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Wrocław </a:t>
            </a:r>
            <a:r>
              <a:rPr lang="pl-PL" sz="1200" dirty="0">
                <a:latin typeface="Arial" charset="0"/>
              </a:rPr>
              <a:t>- Uniwersytet Wrocławski</a:t>
            </a:r>
            <a:endParaRPr lang="pl-PL" sz="8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Poradnie spełniające standardy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8001000" cy="3733800"/>
          </a:xfrm>
        </p:spPr>
        <p:txBody>
          <a:bodyPr/>
          <a:lstStyle/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Białymstoku (</a:t>
            </a:r>
            <a:r>
              <a:rPr lang="pl-PL" sz="1300" b="1" dirty="0" err="1"/>
              <a:t>UwB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Gdańsku (UG)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Gdańsku (Wyższa Szkoła Bankowa)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Katowicach (UŚ)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UJ w </a:t>
            </a:r>
            <a:r>
              <a:rPr lang="pl-PL" sz="1300" b="1" dirty="0"/>
              <a:t>Krakowie (UJ)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Krakowie (Krakowska Akademia Frycza Modrzewskiego)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Lublinie (KUL)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w </a:t>
            </a:r>
            <a:r>
              <a:rPr lang="pl-PL" sz="1300" b="1" dirty="0"/>
              <a:t>Lublinie (UMCS)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Studencki Punkt Informacji Prawnej „Klinika Prawa” w </a:t>
            </a:r>
            <a:r>
              <a:rPr lang="pl-PL" sz="1300" b="1" dirty="0"/>
              <a:t>Łodzi (UŁ)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Koło Naukowe Studencka Poradnia Prawna w </a:t>
            </a:r>
            <a:r>
              <a:rPr lang="pl-PL" sz="1300" b="1" dirty="0"/>
              <a:t>Olsztynie (UWM)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„Klinika Prawa” w </a:t>
            </a:r>
            <a:r>
              <a:rPr lang="pl-PL" sz="1300" b="1" dirty="0"/>
              <a:t>Opolu (UO)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Poznaniu (UAM)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Rzeszowie (</a:t>
            </a:r>
            <a:r>
              <a:rPr lang="pl-PL" sz="1300" b="1" dirty="0" err="1"/>
              <a:t>URz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spc="-50" dirty="0"/>
              <a:t>Studenckie Biuro Porad Prawnych „Klinika Prawa” w </a:t>
            </a:r>
            <a:r>
              <a:rPr lang="pl-PL" sz="1300" b="1" spc="-50" dirty="0"/>
              <a:t>Rzeszowie (</a:t>
            </a:r>
            <a:r>
              <a:rPr lang="pl-PL" sz="1300" b="1" spc="-50" dirty="0" err="1"/>
              <a:t>WSPiA</a:t>
            </a:r>
            <a:r>
              <a:rPr lang="pl-PL" sz="1300" b="1" spc="-50" dirty="0"/>
              <a:t> Rzeszowska Szkoła Wyższa)</a:t>
            </a:r>
            <a:r>
              <a:rPr lang="pl-PL" sz="1300" spc="-50" dirty="0"/>
              <a:t> 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Prawa w Collegium Polonicum w </a:t>
            </a:r>
            <a:r>
              <a:rPr lang="pl-PL" sz="1300" b="1" dirty="0"/>
              <a:t>Słubicach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Klinika Prawa w </a:t>
            </a:r>
            <a:r>
              <a:rPr lang="pl-PL" sz="1300" b="1" dirty="0"/>
              <a:t>Szczecinie (</a:t>
            </a:r>
            <a:r>
              <a:rPr lang="pl-PL" sz="1300" b="1" dirty="0" err="1"/>
              <a:t>USz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Toruniu (UMK)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(Akademia Leona Koźmińskiego)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Fundacja </a:t>
            </a:r>
            <a:r>
              <a:rPr lang="pl-PL" sz="1300" dirty="0" err="1"/>
              <a:t>Academia</a:t>
            </a:r>
            <a:r>
              <a:rPr lang="pl-PL" sz="1300" dirty="0"/>
              <a:t> Iuris im. Macieja Bednarkiewicza w </a:t>
            </a:r>
            <a:r>
              <a:rPr lang="pl-PL" sz="1300" b="1" dirty="0"/>
              <a:t>Warszawie (FAI)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spc="-50" dirty="0"/>
              <a:t>Zakład – Studencka Poradnia Prawna w </a:t>
            </a:r>
            <a:r>
              <a:rPr lang="pl-PL" sz="1300" b="1" spc="-50" dirty="0"/>
              <a:t>Warszawie (WP SWPS Uniwersytet Humanistycznospołeczny</a:t>
            </a:r>
            <a:r>
              <a:rPr lang="pl-PL" sz="1300" spc="-50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Klinika Prawa, Studencki Ośrodek Pomocy Prawnej w </a:t>
            </a:r>
            <a:r>
              <a:rPr lang="pl-PL" sz="1300" b="1" dirty="0"/>
              <a:t>Warszawie (UW)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(Uczelnia Łazarskiego)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we </a:t>
            </a:r>
            <a:r>
              <a:rPr lang="pl-PL" sz="1300" b="1" dirty="0"/>
              <a:t>Wrocławiu (</a:t>
            </a:r>
            <a:r>
              <a:rPr lang="pl-PL" sz="1300" b="1" dirty="0" err="1"/>
              <a:t>UWr</a:t>
            </a:r>
            <a:r>
              <a:rPr lang="pl-PL" sz="1300" b="1" dirty="0"/>
              <a:t>)</a:t>
            </a:r>
          </a:p>
          <a:p>
            <a:pPr marL="0" indent="0" defTabSz="912813" eaLnBrk="1" hangingPunct="1">
              <a:lnSpc>
                <a:spcPct val="80000"/>
              </a:lnSpc>
              <a:buNone/>
            </a:pPr>
            <a:endParaRPr lang="pl-PL" sz="1300" b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Rok akademicki 2019/2020 działalności poradni w liczbach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2622376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1 959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– tyle spraw przyjęły poradnie w okresie </a:t>
            </a:r>
            <a:b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od października 2020 do czerwca 2021;</a:t>
            </a:r>
            <a:endParaRPr lang="pl-PL" sz="2000" b="1" kern="0" dirty="0">
              <a:solidFill>
                <a:schemeClr val="tx1">
                  <a:lumMod val="75000"/>
                </a:schemeClr>
              </a:solidFill>
            </a:endParaRP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najwięcej –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401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– spraw przyjęła Fundacja </a:t>
            </a:r>
            <a:r>
              <a:rPr lang="pl-PL" sz="2000" kern="0" dirty="0" err="1">
                <a:solidFill>
                  <a:schemeClr val="tx1">
                    <a:lumMod val="75000"/>
                  </a:schemeClr>
                </a:solidFill>
              </a:rPr>
              <a:t>Academia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 Iuris </a:t>
            </a:r>
            <a:b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im. Macieja </a:t>
            </a:r>
            <a:r>
              <a:rPr lang="pl-PL" sz="2000" kern="0" dirty="0" err="1">
                <a:solidFill>
                  <a:schemeClr val="tx1">
                    <a:lumMod val="75000"/>
                  </a:schemeClr>
                </a:solidFill>
              </a:rPr>
              <a:t>Bednarkiewcza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 w Warszawie;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najczęściej – w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33 proc.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przypadków (647 spraw) klienci zgłaszali się do poradni o pomoc w sprawach cywilnych;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w poradniach działało łącznie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1 075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studentów i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254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pracowników dydaktycznych;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jeden opiekun miał pieczę przeciętnie nad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4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studentami;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na jednego studenta przypadało średnio ok.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sprawy;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w związku z pandemią </a:t>
            </a:r>
            <a:r>
              <a:rPr lang="pl-PL" sz="2000" kern="0" dirty="0" err="1">
                <a:solidFill>
                  <a:schemeClr val="tx1">
                    <a:lumMod val="75000"/>
                  </a:schemeClr>
                </a:solidFill>
              </a:rPr>
              <a:t>koronawirusa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 COVID-19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sześć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poradni zawiesiło swoją działalność.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755650" y="2670175"/>
            <a:ext cx="8566150" cy="4575175"/>
            <a:chOff x="476" y="1138"/>
            <a:chExt cx="5396" cy="2882"/>
          </a:xfrm>
        </p:grpSpPr>
        <p:grpSp>
          <p:nvGrpSpPr>
            <p:cNvPr id="3" name="Group 562"/>
            <p:cNvGrpSpPr>
              <a:grpSpLocks/>
            </p:cNvGrpSpPr>
            <p:nvPr/>
          </p:nvGrpSpPr>
          <p:grpSpPr bwMode="auto">
            <a:xfrm>
              <a:off x="476" y="1138"/>
              <a:ext cx="3092" cy="2882"/>
              <a:chOff x="432" y="1678"/>
              <a:chExt cx="3092" cy="2882"/>
            </a:xfrm>
          </p:grpSpPr>
          <p:sp>
            <p:nvSpPr>
              <p:cNvPr id="5" name="AutoShape 563"/>
              <p:cNvSpPr>
                <a:spLocks noChangeArrowheads="1"/>
              </p:cNvSpPr>
              <p:nvPr/>
            </p:nvSpPr>
            <p:spPr bwMode="auto">
              <a:xfrm>
                <a:off x="2564" y="1680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564"/>
              <p:cNvGraphicFramePr>
                <a:graphicFrameLocks noChangeAspect="1"/>
              </p:cNvGraphicFramePr>
              <p:nvPr/>
            </p:nvGraphicFramePr>
            <p:xfrm>
              <a:off x="480" y="1678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Obraz - mapa bitowa" r:id="rId2" imgW="4420204" imgH="4266595" progId="PBrush">
                      <p:embed/>
                    </p:oleObj>
                  </mc:Choice>
                  <mc:Fallback>
                    <p:oleObj name="Obraz - mapa bitowa" r:id="rId2" imgW="4420204" imgH="4266595" progId="PBrush">
                      <p:embed/>
                      <p:pic>
                        <p:nvPicPr>
                          <p:cNvPr id="6" name="Object 5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78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56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2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6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1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6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87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6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38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6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8" y="273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7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18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7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8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1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18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8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582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5" name="Text Box 583"/>
              <p:cNvSpPr txBox="1">
                <a:spLocks noChangeArrowheads="1"/>
              </p:cNvSpPr>
              <p:nvPr/>
            </p:nvSpPr>
            <p:spPr bwMode="auto">
              <a:xfrm>
                <a:off x="2112" y="289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6" name="Text Box 584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7" name="Text Box 585"/>
              <p:cNvSpPr txBox="1">
                <a:spLocks noChangeArrowheads="1"/>
              </p:cNvSpPr>
              <p:nvPr/>
            </p:nvSpPr>
            <p:spPr bwMode="auto">
              <a:xfrm>
                <a:off x="230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8" name="Text Box 586"/>
              <p:cNvSpPr txBox="1">
                <a:spLocks noChangeArrowheads="1"/>
              </p:cNvSpPr>
              <p:nvPr/>
            </p:nvSpPr>
            <p:spPr bwMode="auto">
              <a:xfrm>
                <a:off x="182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9" name="Text Box 587"/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30" name="Text Box 588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31" name="Text Box 589"/>
              <p:cNvSpPr txBox="1">
                <a:spLocks noChangeArrowheads="1"/>
              </p:cNvSpPr>
              <p:nvPr/>
            </p:nvSpPr>
            <p:spPr bwMode="auto">
              <a:xfrm>
                <a:off x="816" y="337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2" name="Text Box 590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3" name="Text Box 591"/>
              <p:cNvSpPr txBox="1">
                <a:spLocks noChangeArrowheads="1"/>
              </p:cNvSpPr>
              <p:nvPr/>
            </p:nvSpPr>
            <p:spPr bwMode="auto">
              <a:xfrm>
                <a:off x="864" y="278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4" name="Text Box 592"/>
              <p:cNvSpPr txBox="1">
                <a:spLocks noChangeArrowheads="1"/>
              </p:cNvSpPr>
              <p:nvPr/>
            </p:nvSpPr>
            <p:spPr bwMode="auto">
              <a:xfrm>
                <a:off x="1392" y="26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5" name="Text Box 593"/>
              <p:cNvSpPr txBox="1">
                <a:spLocks noChangeArrowheads="1"/>
              </p:cNvSpPr>
              <p:nvPr/>
            </p:nvSpPr>
            <p:spPr bwMode="auto">
              <a:xfrm>
                <a:off x="1392" y="206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6" name="Text Box 594"/>
              <p:cNvSpPr txBox="1">
                <a:spLocks noChangeArrowheads="1"/>
              </p:cNvSpPr>
              <p:nvPr/>
            </p:nvSpPr>
            <p:spPr bwMode="auto">
              <a:xfrm>
                <a:off x="432" y="246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7" name="Text Box 595"/>
              <p:cNvSpPr txBox="1">
                <a:spLocks noChangeArrowheads="1"/>
              </p:cNvSpPr>
              <p:nvPr/>
            </p:nvSpPr>
            <p:spPr bwMode="auto">
              <a:xfrm>
                <a:off x="528" y="294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</p:grpSp>
        <p:sp>
          <p:nvSpPr>
            <p:cNvPr id="4" name="Text Box 596"/>
            <p:cNvSpPr txBox="1">
              <a:spLocks noChangeArrowheads="1"/>
            </p:cNvSpPr>
            <p:nvPr/>
          </p:nvSpPr>
          <p:spPr bwMode="auto">
            <a:xfrm>
              <a:off x="3740" y="2182"/>
              <a:ext cx="213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2003/2004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17 poradni w 14 miastach</a:t>
              </a:r>
            </a:p>
          </p:txBody>
        </p:sp>
      </p:grpSp>
      <p:sp>
        <p:nvSpPr>
          <p:cNvPr id="38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34901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W porównaniu z poprzednim rokiem akademickim…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2420888"/>
            <a:ext cx="8159824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/>
              <a:t>… </a:t>
            </a:r>
            <a:r>
              <a:rPr lang="pl-PL" sz="2350" b="1" kern="0" dirty="0"/>
              <a:t>liczba spraw</a:t>
            </a:r>
            <a:r>
              <a:rPr lang="pl-PL" sz="2350" kern="0" dirty="0"/>
              <a:t> spadła o ok. 24 proc.,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/>
              <a:t>… </a:t>
            </a:r>
            <a:r>
              <a:rPr lang="pl-PL" sz="2350" b="1" kern="0" dirty="0"/>
              <a:t>liczba studentów spadła </a:t>
            </a:r>
            <a:r>
              <a:rPr lang="pl-PL" sz="2350" kern="0" dirty="0"/>
              <a:t>o 14,6 proc.,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/>
              <a:t>… liczebność </a:t>
            </a:r>
            <a:r>
              <a:rPr lang="pl-PL" sz="2350" b="1" kern="0" dirty="0"/>
              <a:t>personelu naukowego</a:t>
            </a:r>
            <a:r>
              <a:rPr lang="pl-PL" sz="2350" kern="0" dirty="0"/>
              <a:t> spadła o 25,7 proc.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W porównaniu z poprzednimi latami…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81529"/>
              </p:ext>
            </p:extLst>
          </p:nvPr>
        </p:nvGraphicFramePr>
        <p:xfrm>
          <a:off x="466564" y="2699780"/>
          <a:ext cx="4248472" cy="34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407280"/>
              </p:ext>
            </p:extLst>
          </p:nvPr>
        </p:nvGraphicFramePr>
        <p:xfrm>
          <a:off x="4283967" y="2501113"/>
          <a:ext cx="4848225" cy="370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42988" y="61229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508104" y="61229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531230" y="2976351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300390" y="441235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Ile spraw </a:t>
            </a:r>
            <a:br>
              <a:rPr lang="pl-PL" dirty="0"/>
            </a:br>
            <a:r>
              <a:rPr lang="pl-PL" dirty="0"/>
              <a:t>zostało przyjętych przez poradnie?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41745"/>
              </p:ext>
            </p:extLst>
          </p:nvPr>
        </p:nvGraphicFramePr>
        <p:xfrm>
          <a:off x="683568" y="1628775"/>
          <a:ext cx="8460431" cy="54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19872" y="2466975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1 953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34732"/>
              </p:ext>
            </p:extLst>
          </p:nvPr>
        </p:nvGraphicFramePr>
        <p:xfrm>
          <a:off x="683569" y="2121780"/>
          <a:ext cx="8460431" cy="4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dirty="0"/>
              <a:t>Ilu studentów </a:t>
            </a:r>
            <a:br>
              <a:rPr lang="pl-PL" dirty="0"/>
            </a:br>
            <a:r>
              <a:rPr lang="pl-PL" dirty="0"/>
              <a:t>działało w poradniach?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48038" y="3068638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1 041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115961"/>
              </p:ext>
            </p:extLst>
          </p:nvPr>
        </p:nvGraphicFramePr>
        <p:xfrm>
          <a:off x="710467" y="1876620"/>
          <a:ext cx="8460432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dirty="0"/>
              <a:t>Ilu pracowników naukowych </a:t>
            </a:r>
            <a:br>
              <a:rPr lang="pl-PL" dirty="0"/>
            </a:br>
            <a:r>
              <a:rPr lang="pl-PL" dirty="0"/>
              <a:t>działało w poradniach?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51896"/>
              </p:ext>
            </p:extLst>
          </p:nvPr>
        </p:nvGraphicFramePr>
        <p:xfrm>
          <a:off x="755576" y="1636713"/>
          <a:ext cx="838842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50233" y="3048000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236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49992"/>
              </p:ext>
            </p:extLst>
          </p:nvPr>
        </p:nvGraphicFramePr>
        <p:xfrm>
          <a:off x="513683" y="1865610"/>
          <a:ext cx="8388423" cy="499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Rodzaje spraw rozpatrywanych przez poradnie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353" y="2420888"/>
            <a:ext cx="8243887" cy="423068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Karne (tymczasowo aresztowani, wykroczenia, wyrok łączny)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Ogólne z zakresu prawa cywilnego (w tym prawa zobowiązań i rzeczowego)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Rodzinne (rozwody, alimenty, opieka nad dzieckiem itp.)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Spadkowe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 pracą, ubezpieczeniami społecznymi i bezrobociem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ze świadczeniami z pomocy społecznej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Dotyczące prawa i postępowania administracyjnego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zakresu prawa lokalowego i spółdzielczego (w tym: eksmisje, sprawy bezdomnych)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dziedziny prawa finansowego (podatki, zadłużenia, kredyty itp.)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 przemocą wobec kobiet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dziedziny praw uchodźców i cudzoziemców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 prawami osób niepełnosprawnych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Dotyczące kontaktów ze służbą zdrowia (w tym błędy w sztuce itp.)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zakresu pomocy organizacjom pozarządowym (NGO – szeroko rozumiana pomoc ekspercka i poradnicza)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Inne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Podział spraw ze względu na rodzaje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459565"/>
              </p:ext>
            </p:extLst>
          </p:nvPr>
        </p:nvGraphicFramePr>
        <p:xfrm>
          <a:off x="727769" y="1889085"/>
          <a:ext cx="8374261" cy="536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07904" y="2911474"/>
            <a:ext cx="3455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Arial" charset="0"/>
              </a:rPr>
              <a:t>Łącznie 2019/2020: 2 547</a:t>
            </a: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Łącznie 2020/2021: 1 953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Sprawy karne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788023" y="2276872"/>
            <a:ext cx="4355977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solidFill>
                  <a:srgbClr val="000000"/>
                </a:solidFill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rgbClr val="000000"/>
                </a:solidFill>
                <a:latin typeface="Arial" charset="0"/>
              </a:rPr>
              <a:t>sporządzanie pism w postępowaniu (np. zawiadomienia o popełnieniu przestępstwa, apelacje, wnioski o wydanie wyroku łącznego, wznowienia, skargi na przewlekłość)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rgbClr val="000000"/>
                </a:solidFill>
                <a:latin typeface="Arial" charset="0"/>
              </a:rPr>
              <a:t>uprawnienia w toku postępowania (np. wniosek o obrońcę z urzędu, zabezpieczanie majątkowe w postępowaniu)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rgbClr val="000000"/>
                </a:solidFill>
                <a:latin typeface="Arial" charset="0"/>
              </a:rPr>
              <a:t>wykonywanie kary (warunkowe przedterminowe zwolnienia, odroczenia, dozór elektroniczny, prawa osadzonych, przekazanie wyroku sądu niemieckiego do wykonania w Polsce)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rgbClr val="000000"/>
                </a:solidFill>
                <a:latin typeface="Arial" charset="0"/>
              </a:rPr>
              <a:t>pomoc postpenitencjarna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rgbClr val="000000"/>
                </a:solidFill>
                <a:latin typeface="Arial" charset="0"/>
              </a:rPr>
              <a:t>skarga na czynności policji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rgbClr val="000000"/>
                </a:solidFill>
                <a:latin typeface="Arial" charset="0"/>
              </a:rPr>
              <a:t>wykorzystywanie zwierząt jako nagród w loterii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rgbClr val="000000"/>
                </a:solidFill>
                <a:latin typeface="Arial" charset="0"/>
              </a:rPr>
              <a:t>funkcjonowanie Rejestru Sprawców Przestępstw Seksualnych – wykreślanie danych osób umieszczonych niezasadnie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rgbClr val="000000"/>
                </a:solidFill>
                <a:latin typeface="Arial" charset="0"/>
              </a:rPr>
              <a:t>stalking i znieważanie w mediach społecznościowych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rgbClr val="000000"/>
                </a:solidFill>
                <a:latin typeface="Arial" charset="0"/>
              </a:rPr>
              <a:t>wyrok nakazowy za brak maseczki w związku z regulacjami pandemicznymi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228840"/>
              </p:ext>
            </p:extLst>
          </p:nvPr>
        </p:nvGraphicFramePr>
        <p:xfrm>
          <a:off x="377080" y="2210090"/>
          <a:ext cx="4997922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  <p:graphicFrame>
        <p:nvGraphicFramePr>
          <p:cNvPr id="8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81109"/>
              </p:ext>
            </p:extLst>
          </p:nvPr>
        </p:nvGraphicFramePr>
        <p:xfrm>
          <a:off x="377080" y="4882459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 zakresu ogólnej problematyki prawa cywilnego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407024" y="2276872"/>
            <a:ext cx="419742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umowy cywilnoprawne - analizy umów zawieranych przez klientów poradni, sporządzanie, prawa i obowiązki stron, niewykonanie i nienależyte wykonanie umów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sporządzanie pism w toku postępowania (pozwy, oskarżenia prywatnoskargowe, apelacje, wnioski o przywrócenie terminów, sprzeciwy)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czyny niedozwolone i bezpodstawne wzbogacenie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dobra osobiste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odszkodowania (w tym za mienie utracone w II wojnie światowej) oraz zadośćuczynienia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przewlekłość postępowania cywilnego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postępowania konsumenckie: reklamacje, odstąpienia, rękojmia, klauzule abuzywne w umowach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mediacje cywilne i pozasądowe rozwiązywanie sporów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rozliczenia wzajemne w związku z rezygnacją z usług weselnych wskutek pandemii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odszkodowanie za zakażenie </a:t>
            </a:r>
            <a:r>
              <a:rPr lang="pl-PL" sz="1200" dirty="0" err="1">
                <a:latin typeface="Arial" charset="0"/>
              </a:rPr>
              <a:t>koronawirusem</a:t>
            </a:r>
            <a:r>
              <a:rPr lang="pl-PL" sz="1200" dirty="0">
                <a:latin typeface="Arial" charset="0"/>
              </a:rPr>
              <a:t> 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468252"/>
              </p:ext>
            </p:extLst>
          </p:nvPr>
        </p:nvGraphicFramePr>
        <p:xfrm>
          <a:off x="683568" y="2221982"/>
          <a:ext cx="3960000" cy="269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305404"/>
              </p:ext>
            </p:extLst>
          </p:nvPr>
        </p:nvGraphicFramePr>
        <p:xfrm>
          <a:off x="377080" y="492144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6A152B4D-F0DA-4D78-80CE-40078C501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rodzinne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387552" y="2422043"/>
            <a:ext cx="3352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małżeńskie (zobowiązania zaciągane przez współmałżonka)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r</a:t>
            </a:r>
            <a:r>
              <a:rPr lang="pl-PL" sz="1200" dirty="0">
                <a:latin typeface="Arial" charset="0"/>
                <a:cs typeface="Times New Roman" pitchFamily="18" charset="0"/>
              </a:rPr>
              <a:t>ozwodowe</a:t>
            </a:r>
            <a:r>
              <a:rPr lang="pl-PL" sz="1200" dirty="0">
                <a:latin typeface="Arial" charset="0"/>
              </a:rPr>
              <a:t> i dotyczące separacji (przede wszystkim pozwy w tym zakresie oraz małżeńskie zagadnienia majątkowe po ustaniu małżeństwa)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ubezwłasnowolnienia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ustanowienie, ograniczenie, pozbawianie i przywracanie władzy rodzicielskiej, kontakty z dzieckiem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tematyka przysposobienia, opieki i kurateli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tym także w odniesieniu do cudzoziemców oraz wobec osób z różnym obywatelstwem)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alimentacja (przesłanki, osoby zobowiązane, ustalanie, podwyższanie, obniżanie, zaliczki alimentacyjne, dokumentowanie świadczeń zakres odpowiedzialności Funduszu Alimentacyjnego)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08229"/>
              </p:ext>
            </p:extLst>
          </p:nvPr>
        </p:nvGraphicFramePr>
        <p:xfrm>
          <a:off x="683568" y="2238327"/>
          <a:ext cx="3960000" cy="268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339010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447525"/>
              </p:ext>
            </p:extLst>
          </p:nvPr>
        </p:nvGraphicFramePr>
        <p:xfrm>
          <a:off x="377080" y="4924866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9FE0B6E0-A063-4CBC-BB26-DECDF573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7"/>
          <p:cNvGrpSpPr>
            <a:grpSpLocks/>
          </p:cNvGrpSpPr>
          <p:nvPr/>
        </p:nvGrpSpPr>
        <p:grpSpPr bwMode="auto">
          <a:xfrm>
            <a:off x="747713" y="2670175"/>
            <a:ext cx="8577262" cy="4575175"/>
            <a:chOff x="471" y="1026"/>
            <a:chExt cx="5403" cy="2882"/>
          </a:xfrm>
        </p:grpSpPr>
        <p:sp useBgFill="1">
          <p:nvSpPr>
            <p:cNvPr id="3" name="Text Box 598"/>
            <p:cNvSpPr txBox="1">
              <a:spLocks noChangeArrowheads="1"/>
            </p:cNvSpPr>
            <p:nvPr/>
          </p:nvSpPr>
          <p:spPr bwMode="auto">
            <a:xfrm>
              <a:off x="3742" y="2058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2004/2005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21 poradni w 15 miastach</a:t>
              </a:r>
            </a:p>
          </p:txBody>
        </p:sp>
        <p:grpSp>
          <p:nvGrpSpPr>
            <p:cNvPr id="4" name="Group 599"/>
            <p:cNvGrpSpPr>
              <a:grpSpLocks/>
            </p:cNvGrpSpPr>
            <p:nvPr/>
          </p:nvGrpSpPr>
          <p:grpSpPr bwMode="auto">
            <a:xfrm>
              <a:off x="471" y="1026"/>
              <a:ext cx="3045" cy="2882"/>
              <a:chOff x="432" y="1682"/>
              <a:chExt cx="3045" cy="2882"/>
            </a:xfrm>
          </p:grpSpPr>
          <p:sp>
            <p:nvSpPr>
              <p:cNvPr id="5" name="AutoShape 600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01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Obraz - mapa bitowa" r:id="rId2" imgW="4420204" imgH="4266595" progId="PBrush">
                      <p:embed/>
                    </p:oleObj>
                  </mc:Choice>
                  <mc:Fallback>
                    <p:oleObj name="Obraz - mapa bitowa" r:id="rId2" imgW="4420204" imgH="4266595" progId="PBrush">
                      <p:embed/>
                      <p:pic>
                        <p:nvPicPr>
                          <p:cNvPr id="6" name="Object 6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0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0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0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0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0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1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1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1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1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1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17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18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19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20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21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22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23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24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25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26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27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28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29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30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3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3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33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3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45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3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3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4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3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187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/>
              <a:t>Sprawy spadkowe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407024" y="2420888"/>
            <a:ext cx="390939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doradztwo w sporządzaniu testamentów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zasady dziedziczenia ustawowego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szczególności kwestie zachowku)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oraz testamentowego (otwarcie, kolejność dziedziczenia, odrzucenie, unieważnienie testamentu, odnalezienie testamentu po latach)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określenie osób uprawnionych do nabycia spadku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(wydziedziczenia, osoby niegodne)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zakres majątku wchodzącego w skład masy spadkowej, odpowiedzialność za długi spadkowe, wycena majątku spadkowego, dokumentacja w tym zakresie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postępowania spadkowe (przyjęcie, odrzucenie, zrzeczenie się spadku, wnioski o stwierdzenie nabycia, dział spadku, zbycie udziałów, spadek po osobie zaginionej)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03012"/>
              </p:ext>
            </p:extLst>
          </p:nvPr>
        </p:nvGraphicFramePr>
        <p:xfrm>
          <a:off x="683568" y="2204864"/>
          <a:ext cx="3960000" cy="260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943303"/>
              </p:ext>
            </p:extLst>
          </p:nvPr>
        </p:nvGraphicFramePr>
        <p:xfrm>
          <a:off x="377080" y="4924285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3AC1090C-AB26-4D37-A2CD-2BCAFFB3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/>
              <a:t>Sprawy związane z pracą, </a:t>
            </a:r>
            <a:r>
              <a:rPr lang="pl-PL" sz="3200" dirty="0" err="1"/>
              <a:t>ubezpiecze-niami</a:t>
            </a:r>
            <a:r>
              <a:rPr lang="pl-PL" sz="3200" dirty="0"/>
              <a:t> społecznymi i bezrobociem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407024" y="2381393"/>
            <a:ext cx="39814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zawieranie umów o pracę (ustalanie istnienia stosunku pracy, dopuszczenie do pracy)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spory pracownicze (pozew o zapłatę wynagrodzenia, wypadki, </a:t>
            </a:r>
            <a:r>
              <a:rPr lang="pl-PL" sz="1200" dirty="0" err="1">
                <a:latin typeface="Arial" charset="0"/>
              </a:rPr>
              <a:t>mobbing</a:t>
            </a:r>
            <a:r>
              <a:rPr lang="pl-PL" sz="1200" dirty="0">
                <a:latin typeface="Arial" charset="0"/>
              </a:rPr>
              <a:t>, rozwiązanie umowy o pracę)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świadczenia pracownicze (praca w godzinach nadliczbowych, premie, dodatki, nagrody i odprawy, odszkodowania za wypadki przy pracy, ekwiwalent za urlop, świadczenia na rodzinę pracownika)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świadczenia z tytułu umów cywilnoprawnych (zakres ubezpieczeń chorobowych)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odzyskanie składek ubezpieczeniowych wpłacanych w Wielkiej Brytanii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świadczenia pracownicze (np. postojowe) z tytułu tarcz anty-COVID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wyjazd do pracy za granicę mimo obostrzeń związanych z COVID a obowiązek kwarantanny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270594"/>
              </p:ext>
            </p:extLst>
          </p:nvPr>
        </p:nvGraphicFramePr>
        <p:xfrm>
          <a:off x="683568" y="2204864"/>
          <a:ext cx="3960000" cy="262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530999"/>
              </p:ext>
            </p:extLst>
          </p:nvPr>
        </p:nvGraphicFramePr>
        <p:xfrm>
          <a:off x="377080" y="4943964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D04803A2-09AA-4D58-805C-DC21DC34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pl-PL" sz="3600" b="1">
                <a:solidFill>
                  <a:schemeClr val="tx2"/>
                </a:solidFill>
                <a:latin typeface="Arial" charset="0"/>
              </a:rPr>
              <a:t>Sprawy związane ze  świadczeniami z pomocy społecznej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407024" y="2990850"/>
            <a:ext cx="38373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zasady przyznawania zasiłków z pomocy społecznej (także pod kątem nienależnie pobranych świadczeń)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renty socjalne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mieszkania socjalne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kontakty klientów poradni z ośrodkami pomocy społecznej w tym odwołania od decyzji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 odmowie przyznania zasiłków i dodatków do niego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kwestie świadczeń socjalnych (zasiłków oraz dodatków, pomocy żywnościowej, dofinansowania rehabilitacji, świadczenia „za życiem”, świadczenia wychowawcze, świadczenia niepieniężne), także dla osób opuszczających zakłady karne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pomoc w ramach tarczy antykryzysowej COVID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0266"/>
              </p:ext>
            </p:extLst>
          </p:nvPr>
        </p:nvGraphicFramePr>
        <p:xfrm>
          <a:off x="683568" y="2133797"/>
          <a:ext cx="3960000" cy="294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125903"/>
              </p:ext>
            </p:extLst>
          </p:nvPr>
        </p:nvGraphicFramePr>
        <p:xfrm>
          <a:off x="377080" y="4977188"/>
          <a:ext cx="3960813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14D56135-25B3-45A6-8849-EC5278BEF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 zakresu prawa </a:t>
            </a:r>
            <a:br>
              <a:rPr lang="pl-PL" dirty="0"/>
            </a:br>
            <a:r>
              <a:rPr lang="pl-PL" dirty="0"/>
              <a:t>i postępowania administracyjnego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407024" y="2348880"/>
            <a:ext cx="36933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decyzje administracyjne (podstawy wydawania, zasady zaskarżania, odwołania do organów wyższej instancji, WSA, NSA, SKO)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postępowania administracyjne (prawa stron, koszty, skargi na bezczynność)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postępowania rejestrowe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prawa stanu cywilnego (imiona i nazwiska), ewidencja ludności i sprawy meldunkowe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prawo ochrony środowiska, przepisy dotyczące odpadów (uprawnienia i obowiązki), zagospodarowanie terenów chronionych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zagospodarowanie przestrzenne (warunki zabudowy, plany zagospodarowania)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założenie związku wyznaniowego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szkody powodowane przez natężony ruch na drodze publicznej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zasady odbywania kwarantanny w czasie COVID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16871"/>
              </p:ext>
            </p:extLst>
          </p:nvPr>
        </p:nvGraphicFramePr>
        <p:xfrm>
          <a:off x="683568" y="2156388"/>
          <a:ext cx="3960000" cy="260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754264"/>
              </p:ext>
            </p:extLst>
          </p:nvPr>
        </p:nvGraphicFramePr>
        <p:xfrm>
          <a:off x="377080" y="4926465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A3468102-B525-46CA-BE1C-AA669090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 zakresu prawa lokalowego i spółdzielczego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93968"/>
              </p:ext>
            </p:extLst>
          </p:nvPr>
        </p:nvGraphicFramePr>
        <p:xfrm>
          <a:off x="683568" y="2166941"/>
          <a:ext cx="3960000" cy="255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406726" y="2523668"/>
            <a:ext cx="35496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kwestie dotyczące zameldowania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eksmisje (podstawy, koszty, wstrzymanie, uprawnienia prawowitych lokatorów)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rozliczenia pomiędzy najemcą a wynajmującym (regulowanie wysokości czynszów, kaucja, ochrona lokatorów, odpowiedzialność solidarna za nieopłacone świadczenia)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lokale zastępcze, socjalne, komunalne, służbowe i zakładowe (zakres osób i warunków uprawnionych do ich otrzymania – w tym osoby po odbyciu wyroku, koszty, rozliczenia, wykup, dziedziczenie)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07560"/>
              </p:ext>
            </p:extLst>
          </p:nvPr>
        </p:nvGraphicFramePr>
        <p:xfrm>
          <a:off x="377080" y="494118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006D783F-D06D-43AF-A316-C0F34858A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finansowe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407024" y="2636912"/>
            <a:ext cx="354935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ogólne podatkowe, w tym: obowiązki podatników, powstanie obowiązku podatkowego, uprawnienia do ulg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sprawy bankowe (m.in. kredyty konsumenckie, ugody, gwarancje i poręczenia, kredyt dla osoby trzeciej)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upadłość konsumencka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sprawy finansowe z relacjach zagranicznych (odszkodowania i podatki płacone za granicą)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opodatkowanie </a:t>
            </a:r>
            <a:r>
              <a:rPr lang="pl-PL" sz="1200" dirty="0" err="1">
                <a:latin typeface="Arial" charset="0"/>
              </a:rPr>
              <a:t>kryptowalut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tarcze antykryzysowe w czasie pandemii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opodatkowanie i funkcjonowanie rachunkowości dla działalności gospodarczej prowadzonej za granicą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oszustwo firmy inwestycyjnej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praktyki firm windykacyjnych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61871"/>
              </p:ext>
            </p:extLst>
          </p:nvPr>
        </p:nvGraphicFramePr>
        <p:xfrm>
          <a:off x="683568" y="2204864"/>
          <a:ext cx="3960000" cy="260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922045"/>
              </p:ext>
            </p:extLst>
          </p:nvPr>
        </p:nvGraphicFramePr>
        <p:xfrm>
          <a:off x="377080" y="4932867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0D2A1C81-A6CE-40D9-BF39-3E5DF45F0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związane z przemocą wobec kobiet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407024" y="3141663"/>
            <a:ext cx="37653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przemoc fizyczna i psychiczna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nękanie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znęcanie się nad członkami rodziny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87766"/>
              </p:ext>
            </p:extLst>
          </p:nvPr>
        </p:nvGraphicFramePr>
        <p:xfrm>
          <a:off x="683568" y="2235156"/>
          <a:ext cx="3960000" cy="263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18748"/>
              </p:ext>
            </p:extLst>
          </p:nvPr>
        </p:nvGraphicFramePr>
        <p:xfrm>
          <a:off x="377080" y="4869160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4F3AC919-6B6A-4BCC-AD43-4D0BCF879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związane z prawami uchodźców i cudzoziemców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427662" y="2289061"/>
            <a:ext cx="367273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legalizacja pobytu na terytorium Polski (status uchodźcy, zgoda na pobyt tolerowany)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udzielanie ochrony międzynarodowej cudzoziemcom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Karta Polaka (katalog uprawnionych, procedura)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nadanie obywatelstwa polskiego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prawa cudzoziemców w czasie ich pobytu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Polsce (sprawy rodzinne i opiekuńcze, zerwanie ślubu w Polsce przez cudzoziemców, ubezpieczenia zdrowotne, zakładanie i prowadzenie działalności gospodarczej, świadczenia socjalne z tytułu 500+ i 300+, zmiana nazwiska po zawarciu małżeństwa z obywatelem Polski)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19710"/>
              </p:ext>
            </p:extLst>
          </p:nvPr>
        </p:nvGraphicFramePr>
        <p:xfrm>
          <a:off x="683568" y="2178010"/>
          <a:ext cx="3960000" cy="269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449563"/>
              </p:ext>
            </p:extLst>
          </p:nvPr>
        </p:nvGraphicFramePr>
        <p:xfrm>
          <a:off x="377080" y="4873187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2CAAAB8C-A516-4025-8A21-508B5B943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związane z prawami osób niepełnosprawnych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355976" y="3163888"/>
            <a:ext cx="335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odwołanie </a:t>
            </a:r>
            <a:r>
              <a:rPr lang="pl-PL" sz="1200" dirty="0">
                <a:latin typeface="Arial" charset="0"/>
                <a:cs typeface="Times New Roman" pitchFamily="18" charset="0"/>
              </a:rPr>
              <a:t>od orzeczenia o stopniu </a:t>
            </a:r>
            <a:r>
              <a:rPr lang="pl-PL" sz="1200" dirty="0">
                <a:latin typeface="Arial" charset="0"/>
              </a:rPr>
              <a:t>niepełnosprawności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uprawnienia osób niepełnosprawnych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05739"/>
              </p:ext>
            </p:extLst>
          </p:nvPr>
        </p:nvGraphicFramePr>
        <p:xfrm>
          <a:off x="683568" y="2204864"/>
          <a:ext cx="3960000" cy="27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09401"/>
              </p:ext>
            </p:extLst>
          </p:nvPr>
        </p:nvGraphicFramePr>
        <p:xfrm>
          <a:off x="377080" y="4869160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37C1C261-2908-44B2-BAB2-72C138986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związane ze służbą zdrowia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387552" y="2963267"/>
            <a:ext cx="335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odpowiedzialność lekarzy za błędy w sztuce lekarskiej – zagadnienia odszkodowawcze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skargi na ośrodki zdrowia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postępowania przed wojewódzkimi komisjami ds. orzekania o zdarzeniach medycznych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zagadnienia dostępności usług medycznych z NFZ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prywatne usługi medyczne (poza NFZ)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dokumentacja medyczna (osoby uprawnione, przechowywanie w placówce)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wezwanie do zapłaty przeciwko placówkom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relacje klientów poradni z Narodowym Funduszem Zdrowia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527382"/>
              </p:ext>
            </p:extLst>
          </p:nvPr>
        </p:nvGraphicFramePr>
        <p:xfrm>
          <a:off x="683568" y="2204864"/>
          <a:ext cx="3960000" cy="27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244694"/>
              </p:ext>
            </p:extLst>
          </p:nvPr>
        </p:nvGraphicFramePr>
        <p:xfrm>
          <a:off x="377080" y="487319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4AD01619-8F22-46BD-B86A-CD32E87B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8"/>
          <p:cNvGrpSpPr>
            <a:grpSpLocks/>
          </p:cNvGrpSpPr>
          <p:nvPr/>
        </p:nvGrpSpPr>
        <p:grpSpPr bwMode="auto">
          <a:xfrm>
            <a:off x="746125" y="2670175"/>
            <a:ext cx="8578851" cy="4575175"/>
            <a:chOff x="470" y="1138"/>
            <a:chExt cx="5404" cy="2882"/>
          </a:xfrm>
        </p:grpSpPr>
        <p:sp useBgFill="1">
          <p:nvSpPr>
            <p:cNvPr id="3" name="Text Box 639"/>
            <p:cNvSpPr txBox="1">
              <a:spLocks noChangeArrowheads="1"/>
            </p:cNvSpPr>
            <p:nvPr/>
          </p:nvSpPr>
          <p:spPr bwMode="auto">
            <a:xfrm>
              <a:off x="3742" y="2170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2005/2006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23 poradnie w 15 miastach</a:t>
              </a:r>
            </a:p>
          </p:txBody>
        </p:sp>
        <p:grpSp>
          <p:nvGrpSpPr>
            <p:cNvPr id="4" name="Group 640"/>
            <p:cNvGrpSpPr>
              <a:grpSpLocks/>
            </p:cNvGrpSpPr>
            <p:nvPr/>
          </p:nvGrpSpPr>
          <p:grpSpPr bwMode="auto">
            <a:xfrm>
              <a:off x="470" y="1138"/>
              <a:ext cx="3045" cy="2882"/>
              <a:chOff x="432" y="1682"/>
              <a:chExt cx="3045" cy="2882"/>
            </a:xfrm>
          </p:grpSpPr>
          <p:sp>
            <p:nvSpPr>
              <p:cNvPr id="5" name="AutoShape 641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42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Obraz - mapa bitowa" r:id="rId2" imgW="4420204" imgH="4266595" progId="PBrush">
                      <p:embed/>
                    </p:oleObj>
                  </mc:Choice>
                  <mc:Fallback>
                    <p:oleObj name="Obraz - mapa bitowa" r:id="rId2" imgW="4420204" imgH="4266595" progId="PBrush">
                      <p:embed/>
                      <p:pic>
                        <p:nvPicPr>
                          <p:cNvPr id="6" name="Object 6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4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4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4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4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4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4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4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5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5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5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5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5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5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5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5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58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59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60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61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62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63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64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65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66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67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68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69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70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71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74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55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82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0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3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17053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/>
              <a:t>Sprawy związane z pomocą organizacjom pozarządowym (NGO)</a:t>
            </a: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518"/>
              </p:ext>
            </p:extLst>
          </p:nvPr>
        </p:nvGraphicFramePr>
        <p:xfrm>
          <a:off x="1187624" y="3212976"/>
          <a:ext cx="3960000" cy="262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7">
            <a:extLst>
              <a:ext uri="{FF2B5EF4-FFF2-40B4-BE49-F238E27FC236}">
                <a16:creationId xmlns:a16="http://schemas.microsoft.com/office/drawing/2014/main" id="{E1CEAE17-AB74-4F47-B931-CDBF46933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552" y="2963267"/>
            <a:ext cx="335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Pomoc organizacji: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err="1">
                <a:latin typeface="Arial" charset="0"/>
              </a:rPr>
              <a:t>Alive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err="1">
                <a:latin typeface="Arial" charset="0"/>
              </a:rPr>
              <a:t>Today</a:t>
            </a:r>
            <a:r>
              <a:rPr lang="pl-PL" sz="1200" dirty="0">
                <a:latin typeface="Arial" charset="0"/>
              </a:rPr>
              <a:t> Foundation – kwestia zatrudniania cudzoziemców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Sprawy inne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407024" y="2492896"/>
            <a:ext cx="362136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prawo kanoniczne (szczególnie małżeńskie)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prawa zwierząt (adopcje, zaniedbania, udział behawiorysty w interwencji TOZ)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skargi do </a:t>
            </a:r>
            <a:r>
              <a:rPr lang="pl-PL" sz="1200" dirty="0" err="1">
                <a:latin typeface="Arial" charset="0"/>
              </a:rPr>
              <a:t>ETPCz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prawo gospodarcze (zagadnienia wykonywania lub finansowania działalności gospodarczej,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polityka prywatności, ochrona wizerunku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odpowiedzialność Skarbu Państwa za zanieczyszczenie powietrza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zastępcza zgoda sądu na zaszczepienie matki klienta poradni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postępowanie dyscyplinarne na uczelni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posługiwanie się tytułem „dietetyk” bez uprawnień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108176"/>
              </p:ext>
            </p:extLst>
          </p:nvPr>
        </p:nvGraphicFramePr>
        <p:xfrm>
          <a:off x="683568" y="2276872"/>
          <a:ext cx="3960000" cy="276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198994"/>
              </p:ext>
            </p:extLst>
          </p:nvPr>
        </p:nvGraphicFramePr>
        <p:xfrm>
          <a:off x="377080" y="494118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E2FD220A-72B5-43F9-8848-02224680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2020/2021)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54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149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2020/2021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7 poradni w czasie pandemii nie przyjęło ani jednej sprawy</a:t>
              </a:r>
            </a:p>
          </p:txBody>
        </p:sp>
        <p:graphicFrame>
          <p:nvGraphicFramePr>
            <p:cNvPr id="55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824079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5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533" descr="logo-małe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osiaicBubbles pressure="1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pattFill prst="trellis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accent3">
                  <a:lumMod val="65000"/>
                </a:schemeClr>
              </a:solidFill>
              <a:miter lim="800000"/>
              <a:headEnd/>
              <a:tailEnd/>
            </a:ln>
          </p:spPr>
        </p:pic>
        <p:sp>
          <p:nvSpPr>
            <p:cNvPr id="6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7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7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7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7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7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7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7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7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7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7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8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8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8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8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8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98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Poradnie w Polsce – przegląd spraw</a:t>
            </a:r>
          </a:p>
        </p:txBody>
      </p:sp>
      <p:pic>
        <p:nvPicPr>
          <p:cNvPr id="49" name="Picture 533" descr="logo-małe">
            <a:extLst>
              <a:ext uri="{FF2B5EF4-FFF2-40B4-BE49-F238E27FC236}">
                <a16:creationId xmlns:a16="http://schemas.microsoft.com/office/drawing/2014/main" id="{C060D8F8-9607-46EC-BA24-DC8A6F9E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pressure="1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7128" y="5106272"/>
            <a:ext cx="228600" cy="3429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50" name="Picture 533" descr="logo-małe">
            <a:extLst>
              <a:ext uri="{FF2B5EF4-FFF2-40B4-BE49-F238E27FC236}">
                <a16:creationId xmlns:a16="http://schemas.microsoft.com/office/drawing/2014/main" id="{009AD57F-6EA6-418B-A07E-01F07428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pressure="1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21322" y="3837215"/>
            <a:ext cx="228600" cy="3429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51" name="Picture 533" descr="logo-małe">
            <a:extLst>
              <a:ext uri="{FF2B5EF4-FFF2-40B4-BE49-F238E27FC236}">
                <a16:creationId xmlns:a16="http://schemas.microsoft.com/office/drawing/2014/main" id="{088B5FEC-873D-42E1-8B1D-77532C6D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pressure="1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46948" y="5911676"/>
            <a:ext cx="247650" cy="371475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52" name="Picture 533" descr="logo-małe">
            <a:extLst>
              <a:ext uri="{FF2B5EF4-FFF2-40B4-BE49-F238E27FC236}">
                <a16:creationId xmlns:a16="http://schemas.microsoft.com/office/drawing/2014/main" id="{7176DC1F-5188-4878-8BB8-43CFD753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pressure="1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66491" y="2870076"/>
            <a:ext cx="228600" cy="3429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96" name="Picture 533" descr="logo-małe">
            <a:extLst>
              <a:ext uri="{FF2B5EF4-FFF2-40B4-BE49-F238E27FC236}">
                <a16:creationId xmlns:a16="http://schemas.microsoft.com/office/drawing/2014/main" id="{D612FE19-0FB7-489F-BF9A-8D5DDDF3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pressure="1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31232" y="2996952"/>
            <a:ext cx="228600" cy="3429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0" name="Picture 533" descr="logo-małe">
            <a:extLst>
              <a:ext uri="{FF2B5EF4-FFF2-40B4-BE49-F238E27FC236}">
                <a16:creationId xmlns:a16="http://schemas.microsoft.com/office/drawing/2014/main" id="{5CF1E15B-A031-4176-8F83-8BD99BA0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pressure="1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27870" y="4843478"/>
            <a:ext cx="228600" cy="3429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368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Uniwersytetu w Białymstoku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07353979"/>
              </p:ext>
            </p:extLst>
          </p:nvPr>
        </p:nvGraphicFramePr>
        <p:xfrm>
          <a:off x="838200" y="2501900"/>
          <a:ext cx="81534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177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48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23728" y="2396495"/>
            <a:ext cx="679167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funkcjonowanie sekcji wspierającej złożonej z dziewięciorga doktorantów, pomagających studentom w bieżącym rozwiązywaniu spraw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organizacja ogólnopolskiej konferencji na temat nieodpłatnej pomocy prawnej w dobie pandemii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kontynuacja współpracy z Miejskim Rzecznikiem Konsumentów w Białymstoku i sądami w ramach Centrum Praktyk Sądowych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w ramach programu Street Law: udział w VIII Tygodniu Konstytucyjnym odbywającym się w białostockich szkołach, nadto organizacja warsztatów w dwóch białostockich liceach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obecność w mediach (Radio 5 z Suwałk, tematyka części omawianych audycji powstała na życzenie słuchaczy)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(</a:t>
            </a:r>
            <a:r>
              <a:rPr lang="pl-PL" sz="2800" dirty="0" err="1"/>
              <a:t>UwB</a:t>
            </a:r>
            <a:r>
              <a:rPr lang="pl-PL" sz="2800" dirty="0"/>
              <a:t>) 2003-2021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285295"/>
              </p:ext>
            </p:extLst>
          </p:nvPr>
        </p:nvGraphicFramePr>
        <p:xfrm>
          <a:off x="823913" y="2582862"/>
          <a:ext cx="3931542" cy="349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293950"/>
              </p:ext>
            </p:extLst>
          </p:nvPr>
        </p:nvGraphicFramePr>
        <p:xfrm>
          <a:off x="4960938" y="2522538"/>
          <a:ext cx="3931542" cy="294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5616" y="593251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435624" y="56472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5940152" y="270892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380312" y="378904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84545581"/>
              </p:ext>
            </p:extLst>
          </p:nvPr>
        </p:nvGraphicFramePr>
        <p:xfrm>
          <a:off x="763588" y="2624138"/>
          <a:ext cx="83439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Uniwersytecka Poradnia Prawna w Gdańsku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086600" y="162877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43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29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411760" y="3299108"/>
            <a:ext cx="58329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kontynuacja programu Street Law (13 lekcji w trójmiejskich szkołach i organizacjach pozarządowych)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Uniwersytecka Poradnia Prawna w Gdańsku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26054"/>
              </p:ext>
            </p:extLst>
          </p:nvPr>
        </p:nvGraphicFramePr>
        <p:xfrm>
          <a:off x="823913" y="2582863"/>
          <a:ext cx="3892103" cy="386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991319"/>
              </p:ext>
            </p:extLst>
          </p:nvPr>
        </p:nvGraphicFramePr>
        <p:xfrm>
          <a:off x="4716016" y="2492895"/>
          <a:ext cx="4248472" cy="368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868144" y="3284984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6840537" y="459452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1043608" y="6130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</a:t>
            </a:r>
            <a:br>
              <a:rPr lang="pl-PL" sz="3000" dirty="0"/>
            </a:br>
            <a:r>
              <a:rPr lang="pl-PL" sz="3000" dirty="0"/>
              <a:t>Wyższej Szkoły Bankowej w Gdańsku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70859063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67789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0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433BAF74-71C2-4082-BB79-CE10B1FA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717032"/>
            <a:ext cx="5135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Zawieszenie działalności poradni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8388423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przy</a:t>
            </a:r>
            <a:br>
              <a:rPr lang="pl-PL" sz="2800" dirty="0"/>
            </a:br>
            <a:r>
              <a:rPr lang="pl-PL" sz="2800" dirty="0"/>
              <a:t>Wyższej Szkole Bankowej w Gdańsku 2011-2021</a:t>
            </a:r>
            <a:endParaRPr lang="pl-PL" sz="2400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652252"/>
              </p:ext>
            </p:extLst>
          </p:nvPr>
        </p:nvGraphicFramePr>
        <p:xfrm>
          <a:off x="823913" y="2582863"/>
          <a:ext cx="3625850" cy="360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309224"/>
              </p:ext>
            </p:extLst>
          </p:nvPr>
        </p:nvGraphicFramePr>
        <p:xfrm>
          <a:off x="4694238" y="2400300"/>
          <a:ext cx="4159541" cy="360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7237413" y="273831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6294386" y="414133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093720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2011-2021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2011-2021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</a:t>
            </a:r>
            <a:br>
              <a:rPr lang="pl-PL" sz="3000" dirty="0"/>
            </a:br>
            <a:r>
              <a:rPr lang="pl-PL" sz="3000" dirty="0"/>
              <a:t>przy </a:t>
            </a:r>
            <a:r>
              <a:rPr lang="pl-PL" sz="3000" dirty="0" err="1"/>
              <a:t>WSAiB</a:t>
            </a:r>
            <a:r>
              <a:rPr lang="pl-PL" sz="3000" dirty="0"/>
              <a:t> w Gdyni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21819141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67789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0 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0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3773250-543F-4A81-936A-47B2BDA9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717032"/>
            <a:ext cx="5135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Zawieszenie działalności poradni</a:t>
            </a:r>
            <a:endParaRPr lang="pl-PL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4623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1"/>
          <p:cNvGrpSpPr>
            <a:grpSpLocks/>
          </p:cNvGrpSpPr>
          <p:nvPr/>
        </p:nvGrpSpPr>
        <p:grpSpPr bwMode="auto">
          <a:xfrm>
            <a:off x="755650" y="2670175"/>
            <a:ext cx="8578850" cy="4575175"/>
            <a:chOff x="470" y="1682"/>
            <a:chExt cx="5404" cy="2882"/>
          </a:xfrm>
        </p:grpSpPr>
        <p:sp useBgFill="1">
          <p:nvSpPr>
            <p:cNvPr id="3" name="Text Box 682"/>
            <p:cNvSpPr txBox="1">
              <a:spLocks noChangeArrowheads="1"/>
            </p:cNvSpPr>
            <p:nvPr/>
          </p:nvSpPr>
          <p:spPr bwMode="auto">
            <a:xfrm>
              <a:off x="3742" y="2714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2006/2007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24 poradnie w 15 miastach</a:t>
              </a:r>
            </a:p>
          </p:txBody>
        </p:sp>
        <p:sp>
          <p:nvSpPr>
            <p:cNvPr id="4" name="AutoShape 683"/>
            <p:cNvSpPr>
              <a:spLocks noChangeArrowheads="1"/>
            </p:cNvSpPr>
            <p:nvPr/>
          </p:nvSpPr>
          <p:spPr bwMode="auto">
            <a:xfrm>
              <a:off x="2555" y="1684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graphicFrame>
          <p:nvGraphicFramePr>
            <p:cNvPr id="5" name="Object 684"/>
            <p:cNvGraphicFramePr>
              <a:graphicFrameLocks noChangeAspect="1"/>
            </p:cNvGraphicFramePr>
            <p:nvPr/>
          </p:nvGraphicFramePr>
          <p:xfrm>
            <a:off x="518" y="1682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420204" imgH="4266595" progId="PBrush">
                    <p:embed/>
                  </p:oleObj>
                </mc:Choice>
                <mc:Fallback>
                  <p:oleObj name="Obraz - mapa bitowa" r:id="rId2" imgW="4420204" imgH="4266595" progId="PBrush">
                    <p:embed/>
                    <p:pic>
                      <p:nvPicPr>
                        <p:cNvPr id="5" name="Object 6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682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68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8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05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8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1891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8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42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8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9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9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22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9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9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9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59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9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38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9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3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9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2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9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22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9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76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00"/>
            <p:cNvSpPr txBox="1">
              <a:spLocks noChangeArrowheads="1"/>
            </p:cNvSpPr>
            <p:nvPr/>
          </p:nvSpPr>
          <p:spPr bwMode="auto">
            <a:xfrm>
              <a:off x="2582" y="250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701"/>
            <p:cNvSpPr txBox="1">
              <a:spLocks noChangeArrowheads="1"/>
            </p:cNvSpPr>
            <p:nvPr/>
          </p:nvSpPr>
          <p:spPr bwMode="auto">
            <a:xfrm>
              <a:off x="2150" y="29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702"/>
            <p:cNvSpPr txBox="1">
              <a:spLocks noChangeArrowheads="1"/>
            </p:cNvSpPr>
            <p:nvPr/>
          </p:nvSpPr>
          <p:spPr bwMode="auto">
            <a:xfrm>
              <a:off x="2630" y="34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703"/>
            <p:cNvSpPr txBox="1">
              <a:spLocks noChangeArrowheads="1"/>
            </p:cNvSpPr>
            <p:nvPr/>
          </p:nvSpPr>
          <p:spPr bwMode="auto">
            <a:xfrm>
              <a:off x="234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704"/>
            <p:cNvSpPr txBox="1">
              <a:spLocks noChangeArrowheads="1"/>
            </p:cNvSpPr>
            <p:nvPr/>
          </p:nvSpPr>
          <p:spPr bwMode="auto">
            <a:xfrm>
              <a:off x="186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705"/>
            <p:cNvSpPr txBox="1">
              <a:spLocks noChangeArrowheads="1"/>
            </p:cNvSpPr>
            <p:nvPr/>
          </p:nvSpPr>
          <p:spPr bwMode="auto">
            <a:xfrm>
              <a:off x="1526" y="37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706"/>
            <p:cNvSpPr txBox="1">
              <a:spLocks noChangeArrowheads="1"/>
            </p:cNvSpPr>
            <p:nvPr/>
          </p:nvSpPr>
          <p:spPr bwMode="auto">
            <a:xfrm>
              <a:off x="1190" y="35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707"/>
            <p:cNvSpPr txBox="1">
              <a:spLocks noChangeArrowheads="1"/>
            </p:cNvSpPr>
            <p:nvPr/>
          </p:nvSpPr>
          <p:spPr bwMode="auto">
            <a:xfrm>
              <a:off x="854" y="33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708"/>
            <p:cNvSpPr txBox="1">
              <a:spLocks noChangeArrowheads="1"/>
            </p:cNvSpPr>
            <p:nvPr/>
          </p:nvSpPr>
          <p:spPr bwMode="auto">
            <a:xfrm>
              <a:off x="1622" y="322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709"/>
            <p:cNvSpPr txBox="1">
              <a:spLocks noChangeArrowheads="1"/>
            </p:cNvSpPr>
            <p:nvPr/>
          </p:nvSpPr>
          <p:spPr bwMode="auto">
            <a:xfrm>
              <a:off x="902" y="278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710"/>
            <p:cNvSpPr txBox="1">
              <a:spLocks noChangeArrowheads="1"/>
            </p:cNvSpPr>
            <p:nvPr/>
          </p:nvSpPr>
          <p:spPr bwMode="auto">
            <a:xfrm>
              <a:off x="1430" y="261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711"/>
            <p:cNvSpPr txBox="1">
              <a:spLocks noChangeArrowheads="1"/>
            </p:cNvSpPr>
            <p:nvPr/>
          </p:nvSpPr>
          <p:spPr bwMode="auto">
            <a:xfrm>
              <a:off x="1430" y="206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712"/>
            <p:cNvSpPr txBox="1">
              <a:spLocks noChangeArrowheads="1"/>
            </p:cNvSpPr>
            <p:nvPr/>
          </p:nvSpPr>
          <p:spPr bwMode="auto">
            <a:xfrm>
              <a:off x="470" y="247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713"/>
            <p:cNvSpPr txBox="1">
              <a:spLocks noChangeArrowheads="1"/>
            </p:cNvSpPr>
            <p:nvPr/>
          </p:nvSpPr>
          <p:spPr bwMode="auto">
            <a:xfrm>
              <a:off x="566" y="29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71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1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716"/>
            <p:cNvSpPr txBox="1">
              <a:spLocks noChangeArrowheads="1"/>
            </p:cNvSpPr>
            <p:nvPr/>
          </p:nvSpPr>
          <p:spPr bwMode="auto">
            <a:xfrm>
              <a:off x="2110" y="226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71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3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1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0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8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9373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70143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29687"/>
              </p:ext>
            </p:extLst>
          </p:nvPr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718918" y="350471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7812881" y="416072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115616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2016-2021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2016-2021</a:t>
            </a: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971600" y="620688"/>
            <a:ext cx="8066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sz="3000" kern="0" dirty="0"/>
              <a:t>Studencka Poradnia Prawna </a:t>
            </a:r>
            <a:br>
              <a:rPr lang="pl-PL" sz="3000" kern="0" dirty="0"/>
            </a:br>
            <a:r>
              <a:rPr lang="pl-PL" sz="3000" kern="0" dirty="0"/>
              <a:t>przy </a:t>
            </a:r>
            <a:r>
              <a:rPr lang="pl-PL" sz="3000" kern="0" dirty="0" err="1"/>
              <a:t>WSAiB</a:t>
            </a:r>
            <a:r>
              <a:rPr lang="pl-PL" sz="3000" kern="0" dirty="0"/>
              <a:t> w Gdyni 2016-2021</a:t>
            </a:r>
          </a:p>
        </p:txBody>
      </p:sp>
    </p:spTree>
    <p:extLst>
      <p:ext uri="{BB962C8B-B14F-4D97-AF65-F5344CB8AC3E}">
        <p14:creationId xmlns:p14="http://schemas.microsoft.com/office/powerpoint/2010/main" val="169137914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10601576"/>
              </p:ext>
            </p:extLst>
          </p:nvPr>
        </p:nvGraphicFramePr>
        <p:xfrm>
          <a:off x="763588" y="2501900"/>
          <a:ext cx="83439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Prawna </a:t>
            </a:r>
            <a:br>
              <a:rPr lang="pl-PL" dirty="0"/>
            </a:br>
            <a:r>
              <a:rPr lang="pl-PL" dirty="0"/>
              <a:t>w Katowicach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110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 : 40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9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444E7ED1-9552-404D-A053-1589508E8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3601800"/>
            <a:ext cx="4895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j-lt"/>
              </a:rPr>
              <a:t>współudział w organizacji Ogólnopolskiej Konferencji Studencko-Doktoranckiej „Samobójstwa dzieci”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Prawna </a:t>
            </a:r>
            <a:br>
              <a:rPr lang="pl-PL" dirty="0"/>
            </a:br>
            <a:r>
              <a:rPr lang="pl-PL" dirty="0"/>
              <a:t>w Katowicach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957706"/>
              </p:ext>
            </p:extLst>
          </p:nvPr>
        </p:nvGraphicFramePr>
        <p:xfrm>
          <a:off x="467544" y="2582863"/>
          <a:ext cx="4270771" cy="423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998328"/>
              </p:ext>
            </p:extLst>
          </p:nvPr>
        </p:nvGraphicFramePr>
        <p:xfrm>
          <a:off x="4355976" y="2422525"/>
          <a:ext cx="4674317" cy="438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7617865" y="294493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6466927" y="487867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1115616" y="650857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5292725" y="636150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18693531"/>
              </p:ext>
            </p:extLst>
          </p:nvPr>
        </p:nvGraphicFramePr>
        <p:xfrm>
          <a:off x="836613" y="2620963"/>
          <a:ext cx="8154987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Krakowskiej Akademii im. Andrzeja Frycza-Modrzewskiego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7020272" y="16288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125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7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59991" y="2348880"/>
            <a:ext cx="694851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  <a:endParaRPr lang="pl-PL" sz="1200" b="1" dirty="0">
              <a:solidFill>
                <a:srgbClr val="003366"/>
              </a:solidFill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pl-PL" sz="1200" dirty="0">
                <a:latin typeface="+mn-lt"/>
              </a:rPr>
              <a:t>organizacja konferencji naukowej „Wyzwania prawników jutra-Pandemia Covid19”</a:t>
            </a:r>
          </a:p>
          <a:p>
            <a:pPr marL="171450" indent="-171450">
              <a:buFontTx/>
              <a:buChar char="-"/>
            </a:pPr>
            <a:r>
              <a:rPr lang="pl-PL" sz="1200" dirty="0">
                <a:latin typeface="+mn-lt"/>
              </a:rPr>
              <a:t>współpraca z klinikami z Ukrainy – udział w polsko-ukraińskiej inicjatywie wsparcia nauczania klinicznego KLEPP w tym opracowania platformy IT dla poradni w Ukrainie i Polsce</a:t>
            </a:r>
          </a:p>
          <a:p>
            <a:pPr marL="171450" indent="-171450">
              <a:buFontTx/>
              <a:buChar char="-"/>
            </a:pPr>
            <a:r>
              <a:rPr lang="pl-PL" sz="1200" dirty="0">
                <a:latin typeface="+mn-lt"/>
              </a:rPr>
              <a:t>współorganizacja eliminacji do konkursu Brown-</a:t>
            </a:r>
            <a:r>
              <a:rPr lang="pl-PL" sz="1200" dirty="0" err="1">
                <a:latin typeface="+mn-lt"/>
              </a:rPr>
              <a:t>Mosten</a:t>
            </a:r>
            <a:r>
              <a:rPr lang="pl-PL" sz="1200" dirty="0">
                <a:latin typeface="+mn-lt"/>
              </a:rPr>
              <a:t> International Client </a:t>
            </a:r>
            <a:r>
              <a:rPr lang="pl-PL" sz="1200" dirty="0" err="1">
                <a:latin typeface="+mn-lt"/>
              </a:rPr>
              <a:t>Consultation</a:t>
            </a:r>
            <a:r>
              <a:rPr lang="pl-PL" sz="1200" dirty="0">
                <a:latin typeface="+mn-lt"/>
              </a:rPr>
              <a:t> </a:t>
            </a:r>
            <a:r>
              <a:rPr lang="pl-PL" sz="1200" dirty="0" err="1">
                <a:latin typeface="+mn-lt"/>
              </a:rPr>
              <a:t>Competition</a:t>
            </a:r>
            <a:endParaRPr lang="pl-PL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pl-PL" sz="1200" dirty="0">
                <a:latin typeface="+mn-lt"/>
              </a:rPr>
              <a:t>organizacja II i III Ogólnopolskiego Konkursu na Symulację Rozprawy cywilnej</a:t>
            </a:r>
          </a:p>
          <a:p>
            <a:pPr marL="171450" indent="-171450">
              <a:buFontTx/>
              <a:buChar char="-"/>
            </a:pPr>
            <a:r>
              <a:rPr lang="pl-PL" sz="1200" dirty="0">
                <a:latin typeface="+mn-lt"/>
              </a:rPr>
              <a:t>współpraca z aresztem śledczym na ul. Montelupich oraz ze Stowarzyszeniem „Falochron”</a:t>
            </a:r>
          </a:p>
          <a:p>
            <a:pPr marL="171450" indent="-171450">
              <a:buFontTx/>
              <a:buChar char="-"/>
            </a:pPr>
            <a:r>
              <a:rPr lang="pl-PL" sz="1200" dirty="0">
                <a:latin typeface="+mn-lt"/>
              </a:rPr>
              <a:t>działania w ramach programu Street Law – szkoły ponadpodstawowe w Tarnowskich Górach, Czeladzi i Będzinie – łącznie ok. 500 uczniów wzięło udział w szkoleniach</a:t>
            </a:r>
          </a:p>
          <a:p>
            <a:pPr marL="171450" indent="-171450">
              <a:buFontTx/>
              <a:buChar char="-"/>
            </a:pPr>
            <a:r>
              <a:rPr lang="pl-PL" sz="1200" dirty="0">
                <a:latin typeface="+mn-lt"/>
              </a:rPr>
              <a:t>szkolenia dla cudzoziemców z zakresu pozwolenia na pobyt, warunków uzyskania karty stałego pobytu, ubezpieczeń i podejmowania pracy w Polsce</a:t>
            </a:r>
          </a:p>
          <a:p>
            <a:pPr marL="171450" indent="-171450">
              <a:buFontTx/>
              <a:buChar char="-"/>
            </a:pPr>
            <a:r>
              <a:rPr lang="pl-PL" sz="1200" dirty="0">
                <a:latin typeface="+mn-lt"/>
              </a:rPr>
              <a:t>w związku z pandemią COVID wprowadzono dyżury online dla klientów poradni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Studencka Poradnia Prawna Krakowskiej Akademii im. Andrzeja Frycza-Modrzewskiego 2009-2021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557472"/>
              </p:ext>
            </p:extLst>
          </p:nvPr>
        </p:nvGraphicFramePr>
        <p:xfrm>
          <a:off x="823913" y="2582863"/>
          <a:ext cx="4036119" cy="400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005155"/>
              </p:ext>
            </p:extLst>
          </p:nvPr>
        </p:nvGraphicFramePr>
        <p:xfrm>
          <a:off x="4860033" y="2422524"/>
          <a:ext cx="4081042" cy="400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6912768" y="3452346"/>
            <a:ext cx="154766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403281" y="4378498"/>
            <a:ext cx="12949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1206751" y="63645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2009-2021</a:t>
            </a:r>
          </a:p>
        </p:txBody>
      </p: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5292725" y="6217493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2009-2021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85888406"/>
              </p:ext>
            </p:extLst>
          </p:nvPr>
        </p:nvGraphicFramePr>
        <p:xfrm>
          <a:off x="836613" y="2501900"/>
          <a:ext cx="8154987" cy="40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Prawna UJ </a:t>
            </a:r>
            <a:br>
              <a:rPr lang="pl-PL" dirty="0"/>
            </a:br>
            <a:r>
              <a:rPr lang="pl-PL" dirty="0"/>
              <a:t>w Krakowie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40796" y="2523073"/>
            <a:ext cx="51354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umowa z </a:t>
            </a:r>
            <a:r>
              <a:rPr lang="pl-PL" sz="12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Clooney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2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Fundation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for </a:t>
            </a:r>
            <a:r>
              <a:rPr lang="pl-PL" sz="1200" dirty="0" err="1">
                <a:solidFill>
                  <a:srgbClr val="003366"/>
                </a:solidFill>
                <a:latin typeface="+mn-lt"/>
                <a:cs typeface="Times New Roman" pitchFamily="18" charset="0"/>
              </a:rPr>
              <a:t>Justice</a:t>
            </a: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– monitorowanie postępowań sądowych, które potencjalnie mogą nieść ryzyko naruszania praw człowieka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kontynuacja współpracy z aresztem dla cudzoziemców oraz Strzeżonym Ośrodkiem dla Uchodźców w Przemyślu (doświadczenie w zakresie procedur uchodźczych)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kontynuacja współpracy z pełnomocnikiem Rektora UJ ds. bezpieczeństwa studentów i doktorantów, Akademickim Inkubatorem Przedsiębiorczości UJ oraz Centrum Alternatywnego Rozwiązywania Sporów na Wydziale Prawa i Administracji UJ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166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19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30454"/>
              </p:ext>
            </p:extLst>
          </p:nvPr>
        </p:nvGraphicFramePr>
        <p:xfrm>
          <a:off x="4355976" y="2346176"/>
          <a:ext cx="4731013" cy="381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Prawna UJ </a:t>
            </a:r>
            <a:br>
              <a:rPr lang="pl-PL" dirty="0"/>
            </a:br>
            <a:r>
              <a:rPr lang="pl-PL" dirty="0"/>
              <a:t>w Krakowie</a:t>
            </a:r>
            <a:r>
              <a:rPr lang="pl-PL" sz="3200" dirty="0"/>
              <a:t> 2003-2021</a:t>
            </a: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8101582" y="2650307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7525519" y="4594522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1331640" y="643656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36872" name="Text Box 18"/>
          <p:cNvSpPr txBox="1">
            <a:spLocks noChangeArrowheads="1"/>
          </p:cNvSpPr>
          <p:nvPr/>
        </p:nvSpPr>
        <p:spPr bwMode="auto">
          <a:xfrm>
            <a:off x="5602004" y="6291089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96657"/>
              </p:ext>
            </p:extLst>
          </p:nvPr>
        </p:nvGraphicFramePr>
        <p:xfrm>
          <a:off x="602048" y="2564904"/>
          <a:ext cx="4147442" cy="374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4197968"/>
              </p:ext>
            </p:extLst>
          </p:nvPr>
        </p:nvGraphicFramePr>
        <p:xfrm>
          <a:off x="877888" y="2420889"/>
          <a:ext cx="8051800" cy="41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Uniwersytecka Poradnia Prawna </a:t>
            </a:r>
            <a:br>
              <a:rPr lang="pl-PL" dirty="0"/>
            </a:br>
            <a:r>
              <a:rPr lang="pl-PL" dirty="0"/>
              <a:t>w Lublinie (KUL)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020272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133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116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17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Uniwersytecka Poradnia Prawna </a:t>
            </a:r>
            <a:br>
              <a:rPr lang="pl-PL" dirty="0"/>
            </a:br>
            <a:r>
              <a:rPr lang="pl-PL" dirty="0"/>
              <a:t>w Lublinie (KUL)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285322"/>
              </p:ext>
            </p:extLst>
          </p:nvPr>
        </p:nvGraphicFramePr>
        <p:xfrm>
          <a:off x="670979" y="2633663"/>
          <a:ext cx="4171204" cy="376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15262"/>
              </p:ext>
            </p:extLst>
          </p:nvPr>
        </p:nvGraphicFramePr>
        <p:xfrm>
          <a:off x="4707506" y="2473324"/>
          <a:ext cx="4436493" cy="416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842153" y="4244887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7322085" y="481054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1115616" y="629255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38920" name="Text Box 18"/>
          <p:cNvSpPr txBox="1">
            <a:spLocks noChangeArrowheads="1"/>
          </p:cNvSpPr>
          <p:nvPr/>
        </p:nvSpPr>
        <p:spPr bwMode="auto">
          <a:xfrm>
            <a:off x="5377396" y="629108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Uniwersytecka Studencka Poradnia Prawna w Lublinie (UMCS)</a:t>
            </a: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3347864" y="3717032"/>
            <a:ext cx="5135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Zawieszenie działalności poradni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6125" y="2655888"/>
            <a:ext cx="8578850" cy="4589462"/>
            <a:chOff x="470" y="17"/>
            <a:chExt cx="5404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2007/2008</a:t>
              </a:r>
            </a:p>
            <a:p>
              <a:pPr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420204" imgH="4266595" progId="PBrush">
                    <p:embed/>
                  </p:oleObj>
                </mc:Choice>
                <mc:Fallback>
                  <p:oleObj name="Obraz - mapa bitowa" r:id="rId2" imgW="4420204" imgH="4266595" progId="PBrush">
                    <p:embed/>
                    <p:pic>
                      <p:nvPicPr>
                        <p:cNvPr id="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6741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Uniwersytecka Studencka Poradnia Prawna w Lublinie (UMCS)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153646"/>
              </p:ext>
            </p:extLst>
          </p:nvPr>
        </p:nvGraphicFramePr>
        <p:xfrm>
          <a:off x="546195" y="2636653"/>
          <a:ext cx="4195222" cy="376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42959"/>
              </p:ext>
            </p:extLst>
          </p:nvPr>
        </p:nvGraphicFramePr>
        <p:xfrm>
          <a:off x="4499992" y="2557614"/>
          <a:ext cx="4514057" cy="405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7812360" y="351440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5940152" y="437849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1475656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5593854" y="6309320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96676808"/>
              </p:ext>
            </p:extLst>
          </p:nvPr>
        </p:nvGraphicFramePr>
        <p:xfrm>
          <a:off x="889000" y="26749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Studencki Punkt Informacji Prawnej „Klinika Prawa” w Łodzi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89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36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6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491880" y="3284984"/>
            <a:ext cx="5135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udział w prowadzeniu szkoleń dla poradni prawnych w Czarnogórze oraz Kosowie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kontynuacja współpracy z Miejskim Rzecznikiem Konsumentów w Łodzi.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Studencki Punkt Informacji Prawnej „Klinika Prawa” w Łodzi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606907"/>
              </p:ext>
            </p:extLst>
          </p:nvPr>
        </p:nvGraphicFramePr>
        <p:xfrm>
          <a:off x="670209" y="2477106"/>
          <a:ext cx="4083923" cy="390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308430"/>
              </p:ext>
            </p:extLst>
          </p:nvPr>
        </p:nvGraphicFramePr>
        <p:xfrm>
          <a:off x="4754133" y="2411677"/>
          <a:ext cx="4219006" cy="413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5724128" y="3010346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6156176" y="4450507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1260351" y="638422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5399855" y="629108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59083369"/>
              </p:ext>
            </p:extLst>
          </p:nvPr>
        </p:nvGraphicFramePr>
        <p:xfrm>
          <a:off x="990600" y="25225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>
                <a:cs typeface="Times New Roman" pitchFamily="18" charset="0"/>
              </a:rPr>
              <a:t>Studencka Poradnia Prawna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>
                <a:cs typeface="Times New Roman" pitchFamily="18" charset="0"/>
              </a:rPr>
              <a:t>w Olsztynie (UW-M)</a:t>
            </a:r>
            <a:endParaRPr lang="pl-PL" dirty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86069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49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4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FE5C4447-7B80-4C1D-AF1A-7B98AC9D7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284984"/>
            <a:ext cx="5135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wznowienie współpracy z Okręgowym Zarządem Służby Więziennej w Olsztynie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kontynuacja współpracy ze Starostwem Powiatowym w Olsztynie (możliwość zaliczania praktyk)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42434"/>
              </p:ext>
            </p:extLst>
          </p:nvPr>
        </p:nvGraphicFramePr>
        <p:xfrm>
          <a:off x="617741" y="2564904"/>
          <a:ext cx="4269046" cy="389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195995"/>
              </p:ext>
            </p:extLst>
          </p:nvPr>
        </p:nvGraphicFramePr>
        <p:xfrm>
          <a:off x="4572000" y="2447095"/>
          <a:ext cx="4502271" cy="38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6228184" y="314096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6983412" y="4666531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506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Studencka Poradnia Prawna </a:t>
            </a:r>
            <a:br>
              <a:rPr lang="pl-PL" dirty="0"/>
            </a:br>
            <a:r>
              <a:rPr lang="pl-PL" dirty="0"/>
              <a:t>w Olsztynie (UW-M) 2004-2021</a:t>
            </a:r>
          </a:p>
        </p:txBody>
      </p:sp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1259632" y="63645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2004-2021</a:t>
            </a:r>
          </a:p>
        </p:txBody>
      </p: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5435600" y="629108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2004-2021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16625355"/>
              </p:ext>
            </p:extLst>
          </p:nvPr>
        </p:nvGraphicFramePr>
        <p:xfrm>
          <a:off x="827584" y="2400300"/>
          <a:ext cx="8265616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Uniwersytecka Studencka Poradnia Prawna „Klinika Prawa” w Opolu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7088832" y="1679284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142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92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35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2555776" y="2276872"/>
            <a:ext cx="64087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organizacja konferencji podczas Maratonu Pisania Listów </a:t>
            </a:r>
            <a:r>
              <a:rPr lang="pl-PL" sz="1200" dirty="0" err="1">
                <a:latin typeface="Arial" charset="0"/>
              </a:rPr>
              <a:t>Amnesty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err="1">
                <a:latin typeface="Arial" charset="0"/>
              </a:rPr>
              <a:t>Internatonal</a:t>
            </a:r>
            <a:r>
              <a:rPr lang="pl-PL" sz="1200" dirty="0">
                <a:latin typeface="Arial" charset="0"/>
              </a:rPr>
              <a:t> 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IV konferencja „Dyskryminacja i jej przeciwdziałanie. Teoria i praktyka”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„</a:t>
            </a:r>
            <a:r>
              <a:rPr lang="pl-PL" sz="1200" dirty="0" err="1">
                <a:latin typeface="Arial" charset="0"/>
              </a:rPr>
              <a:t>Kazusonalia</a:t>
            </a:r>
            <a:r>
              <a:rPr lang="pl-PL" sz="1200" dirty="0">
                <a:latin typeface="Arial" charset="0"/>
              </a:rPr>
              <a:t>” – warsztaty online dla studentów 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kontynuacja współpracy z Powiatowym Centrum Pomocy Rodzinie, Powiatowym Urzędem Pracy, MOPR, Stowarzyszeniem Uniwersytetu III Wieku oraz Ośrodkiem Interwencji Kryzysowej – świadczenie pomocy przez studentów osobom skierowanym przez te instytucje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Nawiązanie współpracy z Centrum Wsparcia Psychologiczno-Terapeutycznego UO, Stowarzyszeniem Twoja Fabryka Marzeń, Centrum Seniora i Kuratorium Oświaty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w ramach programu </a:t>
            </a:r>
            <a:r>
              <a:rPr lang="pl-PL" sz="1200" dirty="0" err="1">
                <a:latin typeface="Arial" charset="0"/>
              </a:rPr>
              <a:t>Street</a:t>
            </a:r>
            <a:r>
              <a:rPr lang="pl-PL" sz="1200" dirty="0">
                <a:latin typeface="Arial" charset="0"/>
              </a:rPr>
              <a:t> Law - udział w Opolskim Festiwalu Nauki i przygotowanie symulacji rozprawy, nadto prelekcja online dla szkoły w Brzegu 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396425"/>
              </p:ext>
            </p:extLst>
          </p:nvPr>
        </p:nvGraphicFramePr>
        <p:xfrm>
          <a:off x="456755" y="2633664"/>
          <a:ext cx="4443928" cy="388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96167"/>
              </p:ext>
            </p:extLst>
          </p:nvPr>
        </p:nvGraphicFramePr>
        <p:xfrm>
          <a:off x="4439306" y="2597149"/>
          <a:ext cx="4669198" cy="388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9" name="Text Box 11"/>
          <p:cNvSpPr txBox="1">
            <a:spLocks noChangeArrowheads="1"/>
          </p:cNvSpPr>
          <p:nvPr/>
        </p:nvSpPr>
        <p:spPr bwMode="auto">
          <a:xfrm>
            <a:off x="7524328" y="285293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6732448" y="4600869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7111" name="Text Box 17"/>
          <p:cNvSpPr txBox="1">
            <a:spLocks noChangeArrowheads="1"/>
          </p:cNvSpPr>
          <p:nvPr/>
        </p:nvSpPr>
        <p:spPr bwMode="auto">
          <a:xfrm>
            <a:off x="1403648" y="63645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5446166" y="629108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/>
              <a:t>Uniwersytecka Studencka Poradnia Prawna „Klinika Prawa” w Opolu 2003-2021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38382237"/>
              </p:ext>
            </p:extLst>
          </p:nvPr>
        </p:nvGraphicFramePr>
        <p:xfrm>
          <a:off x="735013" y="24717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Studencka Uniwersytecka Poradnia Prawna w Poznaniu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088832" y="1610816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30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10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78101" y="2993176"/>
            <a:ext cx="6408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utworzenie grupy udzielającej porad w języku angielskim, kontynuacja działania grupy studentów udzielających porad w języku ukraińskim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współpraca z Centrum Badań Zaawansowanych UAM – zorganizowano seminarium “La </a:t>
            </a:r>
            <a:r>
              <a:rPr lang="pl-PL" sz="1200" dirty="0" err="1">
                <a:latin typeface="Arial" charset="0"/>
              </a:rPr>
              <a:t>gouvernance</a:t>
            </a:r>
            <a:r>
              <a:rPr lang="pl-PL" sz="1200" dirty="0">
                <a:latin typeface="Arial" charset="0"/>
              </a:rPr>
              <a:t> par </a:t>
            </a:r>
            <a:r>
              <a:rPr lang="pl-PL" sz="1200" dirty="0" err="1">
                <a:latin typeface="Arial" charset="0"/>
              </a:rPr>
              <a:t>les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err="1">
                <a:latin typeface="Arial" charset="0"/>
              </a:rPr>
              <a:t>nombres</a:t>
            </a:r>
            <a:r>
              <a:rPr lang="pl-PL" sz="1200" dirty="0">
                <a:latin typeface="Arial" charset="0"/>
              </a:rPr>
              <a:t>" przy współpracy </a:t>
            </a:r>
            <a:r>
              <a:rPr lang="pl-PL" sz="1200" dirty="0" err="1">
                <a:latin typeface="Arial" charset="0"/>
              </a:rPr>
              <a:t>Institut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err="1">
                <a:latin typeface="Arial" charset="0"/>
              </a:rPr>
              <a:t>d’étudees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err="1">
                <a:latin typeface="Arial" charset="0"/>
              </a:rPr>
              <a:t>avancées</a:t>
            </a:r>
            <a:r>
              <a:rPr lang="pl-PL" sz="1200" dirty="0">
                <a:latin typeface="Arial" charset="0"/>
              </a:rPr>
              <a:t> de Nantes połączona z dyskusją wokół współczesnego kształtu prawa pracy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kontynuacja współpracy z Zakładem Karnym we Wronkach 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Arial" charset="0"/>
              </a:rPr>
              <a:t>działania w ramach programu Street Law w liceum we Wrześni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Studencka Uniwersytecka Poradnia Prawna w Poznaniu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42462"/>
              </p:ext>
            </p:extLst>
          </p:nvPr>
        </p:nvGraphicFramePr>
        <p:xfrm>
          <a:off x="688662" y="2420888"/>
          <a:ext cx="4405379" cy="421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002828"/>
              </p:ext>
            </p:extLst>
          </p:nvPr>
        </p:nvGraphicFramePr>
        <p:xfrm>
          <a:off x="4790133" y="2420888"/>
          <a:ext cx="4397491" cy="4075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7092280" y="382494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6300192" y="473853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9159" name="Text Box 17"/>
          <p:cNvSpPr txBox="1">
            <a:spLocks noChangeArrowheads="1"/>
          </p:cNvSpPr>
          <p:nvPr/>
        </p:nvSpPr>
        <p:spPr bwMode="auto">
          <a:xfrm>
            <a:off x="1189038" y="643656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5652120" y="6291089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87451937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r>
              <a:rPr lang="pl-PL" sz="2400" dirty="0"/>
              <a:t>Studenckie Biuro Porad Prawnych „Klinika Prawa”</a:t>
            </a:r>
            <a:br>
              <a:rPr lang="pl-PL" sz="2400" dirty="0"/>
            </a:br>
            <a:r>
              <a:rPr lang="pl-PL" sz="2400" dirty="0"/>
              <a:t>Wyższa Szkoła Prawa i Administracji</a:t>
            </a:r>
            <a:br>
              <a:rPr lang="pl-PL" sz="2400" dirty="0"/>
            </a:br>
            <a:r>
              <a:rPr lang="pl-PL" sz="2400" dirty="0"/>
              <a:t>Rzeszowska Szkoła Wyższa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709228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27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37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10</a:t>
            </a:r>
          </a:p>
        </p:txBody>
      </p:sp>
    </p:spTree>
    <p:extLst>
      <p:ext uri="{BB962C8B-B14F-4D97-AF65-F5344CB8AC3E}">
        <p14:creationId xmlns:p14="http://schemas.microsoft.com/office/powerpoint/2010/main" val="24250905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5678" y="2636912"/>
            <a:ext cx="8434388" cy="4589462"/>
            <a:chOff x="470" y="17"/>
            <a:chExt cx="5313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651" y="1049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2008/2009 i 2009/2010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169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420204" imgH="4266595" progId="PBrush">
                    <p:embed/>
                  </p:oleObj>
                </mc:Choice>
                <mc:Fallback>
                  <p:oleObj name="Obraz - mapa bitowa" r:id="rId2" imgW="4420204" imgH="4266595" progId="PBrush">
                    <p:embed/>
                    <p:pic>
                      <p:nvPicPr>
                        <p:cNvPr id="5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35014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1475656" y="596223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2013-2021</a:t>
            </a: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5543871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2013-2021</a:t>
            </a: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895687"/>
              </p:ext>
            </p:extLst>
          </p:nvPr>
        </p:nvGraphicFramePr>
        <p:xfrm>
          <a:off x="874713" y="2633663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820667"/>
              </p:ext>
            </p:extLst>
          </p:nvPr>
        </p:nvGraphicFramePr>
        <p:xfrm>
          <a:off x="5004048" y="2721615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r>
              <a:rPr lang="pl-PL" sz="2400" dirty="0"/>
              <a:t>Studenckie Biuro Porad Prawnych „Klinika Prawa”</a:t>
            </a:r>
            <a:br>
              <a:rPr lang="pl-PL" sz="2400" dirty="0"/>
            </a:br>
            <a:r>
              <a:rPr lang="pl-PL" sz="2400" dirty="0"/>
              <a:t>Wyższa Szkoła Prawa i Administracji</a:t>
            </a:r>
            <a:br>
              <a:rPr lang="pl-PL" sz="2400" dirty="0"/>
            </a:br>
            <a:r>
              <a:rPr lang="pl-PL" sz="2400" dirty="0"/>
              <a:t>Rzeszowska Szkoła Wyższa 2013-2021</a:t>
            </a:r>
          </a:p>
        </p:txBody>
      </p:sp>
    </p:spTree>
    <p:extLst>
      <p:ext uri="{BB962C8B-B14F-4D97-AF65-F5344CB8AC3E}">
        <p14:creationId xmlns:p14="http://schemas.microsoft.com/office/powerpoint/2010/main" val="40778390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Uniwersytecka Poradnia Prawna </a:t>
            </a:r>
            <a:br>
              <a:rPr lang="pl-PL" dirty="0"/>
            </a:br>
            <a:r>
              <a:rPr lang="pl-PL" dirty="0"/>
              <a:t>w Rzeszowie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995527D-410A-46F1-9F9E-592B806B9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717032"/>
            <a:ext cx="5135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Zawieszenie działalności poradni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Uniwersytecka Poradnia Prawna </a:t>
            </a:r>
            <a:br>
              <a:rPr lang="pl-PL" dirty="0"/>
            </a:br>
            <a:r>
              <a:rPr lang="pl-PL" dirty="0"/>
              <a:t>w Rzeszowie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71385"/>
              </p:ext>
            </p:extLst>
          </p:nvPr>
        </p:nvGraphicFramePr>
        <p:xfrm>
          <a:off x="601586" y="2618159"/>
          <a:ext cx="4092328" cy="405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22232"/>
              </p:ext>
            </p:extLst>
          </p:nvPr>
        </p:nvGraphicFramePr>
        <p:xfrm>
          <a:off x="4693913" y="2473324"/>
          <a:ext cx="4349099" cy="417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5618150" y="2801689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6373390" y="466653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1207" name="Text Box 17"/>
          <p:cNvSpPr txBox="1">
            <a:spLocks noChangeArrowheads="1"/>
          </p:cNvSpPr>
          <p:nvPr/>
        </p:nvSpPr>
        <p:spPr bwMode="auto">
          <a:xfrm>
            <a:off x="1260563" y="637138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5609662" y="629108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Prawa w Słubicach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0F7CA7D-8116-4562-9FDB-484B8A46F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56" y="3717032"/>
            <a:ext cx="5135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Zawieszenie działalności poradni, skupienie się na szkoleniach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Prawa </a:t>
            </a:r>
            <a:br>
              <a:rPr lang="pl-PL" dirty="0"/>
            </a:br>
            <a:r>
              <a:rPr lang="pl-PL" dirty="0"/>
              <a:t>w Słubicach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351327"/>
              </p:ext>
            </p:extLst>
          </p:nvPr>
        </p:nvGraphicFramePr>
        <p:xfrm>
          <a:off x="802119" y="2633663"/>
          <a:ext cx="3850759" cy="381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765919"/>
              </p:ext>
            </p:extLst>
          </p:nvPr>
        </p:nvGraphicFramePr>
        <p:xfrm>
          <a:off x="4589113" y="2473324"/>
          <a:ext cx="4159351" cy="407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7092280" y="3226371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8264" y="4666531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3255" name="Text Box 17"/>
          <p:cNvSpPr txBox="1">
            <a:spLocks noChangeArrowheads="1"/>
          </p:cNvSpPr>
          <p:nvPr/>
        </p:nvSpPr>
        <p:spPr bwMode="auto">
          <a:xfrm>
            <a:off x="1115616" y="622054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53256" name="Text Box 18"/>
          <p:cNvSpPr txBox="1">
            <a:spLocks noChangeArrowheads="1"/>
          </p:cNvSpPr>
          <p:nvPr/>
        </p:nvSpPr>
        <p:spPr bwMode="auto">
          <a:xfrm>
            <a:off x="5219700" y="621908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05739509"/>
              </p:ext>
            </p:extLst>
          </p:nvPr>
        </p:nvGraphicFramePr>
        <p:xfrm>
          <a:off x="887413" y="2552700"/>
          <a:ext cx="81788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 w Szczecinie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45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6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51920" y="2276872"/>
            <a:ext cx="48245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reorganizacja dotychczasowej struktury i powstanie Kliniki Prawa, w ramach której funkcjonuje Studencka Poradnia Prawna, Poradnia ds. Cudzoziemców i Poradnia ds. Dyskryminacji i </a:t>
            </a:r>
            <a:r>
              <a:rPr lang="pl-PL" sz="1200" dirty="0" err="1">
                <a:latin typeface="+mn-lt"/>
              </a:rPr>
              <a:t>Mobbingu</a:t>
            </a:r>
            <a:r>
              <a:rPr lang="pl-PL" sz="1200" dirty="0">
                <a:latin typeface="+mn-lt"/>
              </a:rPr>
              <a:t>. W ramach SPP wyodrębnione zostały sekcje spraw: cywilnych, karnych, administracyjnych, pracy, podatkowych i finansowych a także spraw studenckich 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udział w polsko-ukraińskiej inicjatywie wsparcia nauczania klinicznego KLEPP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udział w Brown </a:t>
            </a:r>
            <a:r>
              <a:rPr lang="pl-PL" sz="1200" dirty="0" err="1">
                <a:latin typeface="+mn-lt"/>
              </a:rPr>
              <a:t>Mosten</a:t>
            </a:r>
            <a:r>
              <a:rPr lang="pl-PL" sz="1200" dirty="0">
                <a:latin typeface="+mn-lt"/>
              </a:rPr>
              <a:t> International Client </a:t>
            </a:r>
            <a:r>
              <a:rPr lang="pl-PL" sz="1200" dirty="0" err="1">
                <a:latin typeface="+mn-lt"/>
              </a:rPr>
              <a:t>Consultation</a:t>
            </a:r>
            <a:r>
              <a:rPr lang="pl-PL" sz="1200" dirty="0">
                <a:latin typeface="+mn-lt"/>
              </a:rPr>
              <a:t> </a:t>
            </a:r>
            <a:r>
              <a:rPr lang="pl-PL" sz="1200" dirty="0" err="1">
                <a:latin typeface="+mn-lt"/>
              </a:rPr>
              <a:t>Competition</a:t>
            </a:r>
            <a:endParaRPr lang="pl-PL" sz="1200" dirty="0">
              <a:latin typeface="+mn-lt"/>
            </a:endParaRP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nawiązanie współpracy z MOPR oraz Stowarzyszeniem Widzących Więcej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uruchomienie strony internetowej kliniki, przebudowa profilu na Facebooku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zainicjowanie współpracy z Radiem Plus i Radiem Szczecin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 w Szczecinie </a:t>
            </a:r>
            <a:r>
              <a:rPr lang="pl-PL" sz="3200" dirty="0"/>
              <a:t>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273189"/>
              </p:ext>
            </p:extLst>
          </p:nvPr>
        </p:nvGraphicFramePr>
        <p:xfrm>
          <a:off x="685801" y="2687637"/>
          <a:ext cx="4144328" cy="377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03739"/>
              </p:ext>
            </p:extLst>
          </p:nvPr>
        </p:nvGraphicFramePr>
        <p:xfrm>
          <a:off x="4572000" y="2473324"/>
          <a:ext cx="4655969" cy="399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1" name="Text Box 11"/>
          <p:cNvSpPr txBox="1">
            <a:spLocks noChangeArrowheads="1"/>
          </p:cNvSpPr>
          <p:nvPr/>
        </p:nvSpPr>
        <p:spPr bwMode="auto">
          <a:xfrm>
            <a:off x="7618092" y="2687638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5302" name="Text Box 12"/>
          <p:cNvSpPr txBox="1">
            <a:spLocks noChangeArrowheads="1"/>
          </p:cNvSpPr>
          <p:nvPr/>
        </p:nvSpPr>
        <p:spPr bwMode="auto">
          <a:xfrm>
            <a:off x="5580112" y="4522515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5303" name="Text Box 17"/>
          <p:cNvSpPr txBox="1">
            <a:spLocks noChangeArrowheads="1"/>
          </p:cNvSpPr>
          <p:nvPr/>
        </p:nvSpPr>
        <p:spPr bwMode="auto">
          <a:xfrm>
            <a:off x="1043608" y="63645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55304" name="Text Box 18"/>
          <p:cNvSpPr txBox="1">
            <a:spLocks noChangeArrowheads="1"/>
          </p:cNvSpPr>
          <p:nvPr/>
        </p:nvSpPr>
        <p:spPr bwMode="auto">
          <a:xfrm>
            <a:off x="5219700" y="629108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Uniwersytecka Poradnia Prawna </a:t>
            </a:r>
            <a:br>
              <a:rPr lang="pl-PL" dirty="0"/>
            </a:br>
            <a:r>
              <a:rPr lang="pl-PL" dirty="0"/>
              <a:t>w Toruniu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4A851E77-2399-4243-AEE6-5F1672108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717032"/>
            <a:ext cx="5135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Zawieszenie działalności poradni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Uniwersytecka Poradnia Prawna </a:t>
            </a:r>
            <a:br>
              <a:rPr lang="pl-PL" dirty="0"/>
            </a:br>
            <a:r>
              <a:rPr lang="pl-PL" dirty="0"/>
              <a:t>w Toruniu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760892"/>
              </p:ext>
            </p:extLst>
          </p:nvPr>
        </p:nvGraphicFramePr>
        <p:xfrm>
          <a:off x="572850" y="2455004"/>
          <a:ext cx="4394462" cy="435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881880"/>
              </p:ext>
            </p:extLst>
          </p:nvPr>
        </p:nvGraphicFramePr>
        <p:xfrm>
          <a:off x="4572001" y="2478021"/>
          <a:ext cx="4607738" cy="411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9" name="Text Box 11"/>
          <p:cNvSpPr txBox="1">
            <a:spLocks noChangeArrowheads="1"/>
          </p:cNvSpPr>
          <p:nvPr/>
        </p:nvSpPr>
        <p:spPr bwMode="auto">
          <a:xfrm>
            <a:off x="5796136" y="351440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7164288" y="4522515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7351" name="Text Box 17"/>
          <p:cNvSpPr txBox="1">
            <a:spLocks noChangeArrowheads="1"/>
          </p:cNvSpPr>
          <p:nvPr/>
        </p:nvSpPr>
        <p:spPr bwMode="auto">
          <a:xfrm>
            <a:off x="1331640" y="643656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5364088" y="6289501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81287580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2" y="548680"/>
            <a:ext cx="8212137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Uniwersytecka Studencka Poradnia Prawna (UKSW </a:t>
            </a:r>
            <a:r>
              <a:rPr lang="pl-PL" sz="3200" dirty="0" err="1"/>
              <a:t>WPiA</a:t>
            </a:r>
            <a:r>
              <a:rPr lang="pl-PL" sz="3200" dirty="0"/>
              <a:t> w Warszawie)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682825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55650" y="2673351"/>
            <a:ext cx="8569325" cy="4572000"/>
            <a:chOff x="470" y="28"/>
            <a:chExt cx="5404" cy="2880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2010/2011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37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352381" imgH="4200000" progId="PBrush">
                    <p:embed/>
                  </p:oleObj>
                </mc:Choice>
                <mc:Fallback>
                  <p:oleObj name="Bitmap Image" r:id="rId2" imgW="4352381" imgH="4200000" progId="PBrush">
                    <p:embed/>
                    <p:pic>
                      <p:nvPicPr>
                        <p:cNvPr id="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37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42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68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4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2750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423455"/>
              </p:ext>
            </p:extLst>
          </p:nvPr>
        </p:nvGraphicFramePr>
        <p:xfrm>
          <a:off x="874712" y="2633663"/>
          <a:ext cx="3409256" cy="325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989114"/>
              </p:ext>
            </p:extLst>
          </p:nvPr>
        </p:nvGraphicFramePr>
        <p:xfrm>
          <a:off x="4694840" y="2650432"/>
          <a:ext cx="3837600" cy="320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6702360" y="293117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5508104" y="4378499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115616" y="587486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2012-2021</a:t>
            </a: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5936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2012-2021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2" y="548680"/>
            <a:ext cx="8104633" cy="1143000"/>
          </a:xfrm>
        </p:spPr>
        <p:txBody>
          <a:bodyPr/>
          <a:lstStyle/>
          <a:p>
            <a:pPr defTabSz="912813" eaLnBrk="1" hangingPunct="1"/>
            <a:r>
              <a:rPr lang="pl-PL" sz="3000" dirty="0"/>
              <a:t>Uniwersytecka Studencka Poradnia Prawna (UKSW </a:t>
            </a:r>
            <a:r>
              <a:rPr lang="pl-PL" sz="3000" dirty="0" err="1"/>
              <a:t>WPiA</a:t>
            </a:r>
            <a:r>
              <a:rPr lang="pl-PL" sz="3000" dirty="0"/>
              <a:t> w Warszawie) 2012-2021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73468595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/>
              <a:t>Studencka Poradnia Prawna </a:t>
            </a:r>
            <a:br>
              <a:rPr lang="pl-PL" sz="3400" dirty="0"/>
            </a:br>
            <a:r>
              <a:rPr lang="pl-PL" sz="3400" dirty="0"/>
              <a:t>(UKSW WPK w Warszawie) 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1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14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2</a:t>
            </a:r>
          </a:p>
        </p:txBody>
      </p:sp>
    </p:spTree>
    <p:extLst>
      <p:ext uri="{BB962C8B-B14F-4D97-AF65-F5344CB8AC3E}">
        <p14:creationId xmlns:p14="http://schemas.microsoft.com/office/powerpoint/2010/main" val="428427810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14296"/>
              </p:ext>
            </p:extLst>
          </p:nvPr>
        </p:nvGraphicFramePr>
        <p:xfrm>
          <a:off x="746449" y="2633485"/>
          <a:ext cx="3989205" cy="380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507718"/>
              </p:ext>
            </p:extLst>
          </p:nvPr>
        </p:nvGraphicFramePr>
        <p:xfrm>
          <a:off x="4735655" y="2650432"/>
          <a:ext cx="4548386" cy="380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7596336" y="314096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6996392" y="486916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043608" y="63645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2006-2021</a:t>
            </a: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48580" y="6289501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2006-2021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/>
              <a:t>Studencka Poradnia Prawna </a:t>
            </a:r>
            <a:br>
              <a:rPr lang="pl-PL" sz="3400" dirty="0"/>
            </a:br>
            <a:r>
              <a:rPr lang="pl-PL" sz="3400" dirty="0"/>
              <a:t>(UKSW WPK w Warszawie) 2006-2021</a:t>
            </a:r>
          </a:p>
        </p:txBody>
      </p:sp>
    </p:spTree>
    <p:extLst>
      <p:ext uri="{BB962C8B-B14F-4D97-AF65-F5344CB8AC3E}">
        <p14:creationId xmlns:p14="http://schemas.microsoft.com/office/powerpoint/2010/main" val="225194404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21302677"/>
              </p:ext>
            </p:extLst>
          </p:nvPr>
        </p:nvGraphicFramePr>
        <p:xfrm>
          <a:off x="806450" y="2543175"/>
          <a:ext cx="8053388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Prawa, Studencki Ośrodek Pomocy Prawnej w Warszawie (UW)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7051104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228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112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26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/>
              <a:t>Klinika Prawa, Studencki Ośrodek Pomocy Prawnej w Warszawie</a:t>
            </a:r>
            <a:r>
              <a:rPr lang="pl-PL" sz="2800" dirty="0"/>
              <a:t> 2003-2021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41039"/>
              </p:ext>
            </p:extLst>
          </p:nvPr>
        </p:nvGraphicFramePr>
        <p:xfrm>
          <a:off x="568249" y="2633662"/>
          <a:ext cx="4318483" cy="380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247694"/>
              </p:ext>
            </p:extLst>
          </p:nvPr>
        </p:nvGraphicFramePr>
        <p:xfrm>
          <a:off x="4572001" y="2580406"/>
          <a:ext cx="4534176" cy="371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64088" y="3082355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877446" y="459452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1404366" y="643656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5436096" y="629108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74519039"/>
              </p:ext>
            </p:extLst>
          </p:nvPr>
        </p:nvGraphicFramePr>
        <p:xfrm>
          <a:off x="879476" y="2506261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Fundacja </a:t>
            </a:r>
            <a:r>
              <a:rPr lang="pl-PL" sz="3200" dirty="0" err="1"/>
              <a:t>Academia</a:t>
            </a:r>
            <a:r>
              <a:rPr lang="pl-PL" sz="3200" dirty="0"/>
              <a:t> Iuris </a:t>
            </a:r>
            <a:br>
              <a:rPr lang="pl-PL" sz="3200" dirty="0"/>
            </a:br>
            <a:r>
              <a:rPr lang="pl-PL" sz="3200" dirty="0"/>
              <a:t>im. Macieja Bednarkiewicza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401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65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18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938095"/>
              </p:ext>
            </p:extLst>
          </p:nvPr>
        </p:nvGraphicFramePr>
        <p:xfrm>
          <a:off x="542521" y="2633662"/>
          <a:ext cx="4320866" cy="373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40639"/>
              </p:ext>
            </p:extLst>
          </p:nvPr>
        </p:nvGraphicFramePr>
        <p:xfrm>
          <a:off x="4659249" y="2538212"/>
          <a:ext cx="4493791" cy="36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7740299" y="258258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6295012" y="4092575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1403648" y="63645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5220143" y="629108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Fundacja </a:t>
            </a:r>
            <a:r>
              <a:rPr lang="pl-PL" sz="3200" dirty="0" err="1"/>
              <a:t>Academia</a:t>
            </a:r>
            <a:r>
              <a:rPr lang="pl-PL" sz="3200" dirty="0"/>
              <a:t> Iuris </a:t>
            </a:r>
            <a:br>
              <a:rPr lang="pl-PL" sz="3200" dirty="0"/>
            </a:br>
            <a:r>
              <a:rPr lang="pl-PL" sz="3200" dirty="0"/>
              <a:t>im. Macieja Bednarkiewicza 2003-2021 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61397041"/>
              </p:ext>
            </p:extLst>
          </p:nvPr>
        </p:nvGraphicFramePr>
        <p:xfrm>
          <a:off x="806450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Akademii </a:t>
            </a:r>
            <a:br>
              <a:rPr lang="pl-PL" sz="3000" dirty="0"/>
            </a:br>
            <a:r>
              <a:rPr lang="pl-PL" sz="3000" dirty="0"/>
              <a:t>Leona Koźmińskiego w Warszawie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54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58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9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2521576" y="2767216"/>
            <a:ext cx="64087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  <a:ea typeface="Times New Roman" panose="02020603050405020304" pitchFamily="18" charset="0"/>
              </a:rPr>
              <a:t>utworzenie sekcji prawa podatkowego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  <a:ea typeface="Times New Roman" panose="02020603050405020304" pitchFamily="18" charset="0"/>
              </a:rPr>
              <a:t>organizacja konkursu „SPP x KC &amp; KPC” dla studentów – sporządzanie glosy/komentarza do orzeczenia SN dotyczącego kredytów frankowych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  <a:ea typeface="Times New Roman" panose="02020603050405020304" pitchFamily="18" charset="0"/>
              </a:rPr>
              <a:t>kontynuacja programu </a:t>
            </a:r>
            <a:r>
              <a:rPr lang="pl-PL" sz="1200" dirty="0" err="1">
                <a:latin typeface="+mn-lt"/>
                <a:ea typeface="Times New Roman" panose="02020603050405020304" pitchFamily="18" charset="0"/>
              </a:rPr>
              <a:t>Street</a:t>
            </a:r>
            <a:r>
              <a:rPr lang="pl-PL" sz="1200" dirty="0">
                <a:latin typeface="+mn-lt"/>
                <a:ea typeface="Times New Roman" panose="02020603050405020304" pitchFamily="18" charset="0"/>
              </a:rPr>
              <a:t> Law –cykl 10 spotkań dla uczniów szkół ponadpodstawowych na temat różnorodnej problematyki prawnej (łącznie 145 uczestników)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  <a:ea typeface="Times New Roman" panose="02020603050405020304" pitchFamily="18" charset="0"/>
              </a:rPr>
              <a:t>działania popularyzujące poradnię i jej działalność (wywiady w Radiowej Czwórce, szersza obecność w mediach społecznościowych)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19023"/>
              </p:ext>
            </p:extLst>
          </p:nvPr>
        </p:nvGraphicFramePr>
        <p:xfrm>
          <a:off x="4860032" y="2580629"/>
          <a:ext cx="4387760" cy="370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6874941" y="2708919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6804248" y="459452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1187624" y="63645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2004-2021</a:t>
            </a: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5291609" y="6289501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2004-2021</a:t>
            </a: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58388"/>
              </p:ext>
            </p:extLst>
          </p:nvPr>
        </p:nvGraphicFramePr>
        <p:xfrm>
          <a:off x="398504" y="2633662"/>
          <a:ext cx="4320866" cy="373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14D31333-4B21-4C97-B821-2C95DCC92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Akademii </a:t>
            </a:r>
            <a:br>
              <a:rPr lang="pl-PL" sz="3000" dirty="0"/>
            </a:br>
            <a:r>
              <a:rPr lang="pl-PL" sz="3000" dirty="0"/>
              <a:t>Leona Koźmińskiego w Warszawie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76358886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</a:t>
            </a:r>
            <a:br>
              <a:rPr lang="pl-PL" sz="3000" dirty="0"/>
            </a:br>
            <a:r>
              <a:rPr lang="pl-PL" sz="3000" dirty="0"/>
              <a:t>Uczelni Łazarskiego w Warszawie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643838" y="2582888"/>
            <a:ext cx="64807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utworzenie pierwszej w Polsce „Szkolnej Kliniki Prawa” – inicjatywy funkcjonującej w szkole średniej w celu zwiększania świadomości prawnej uczniów i ich rodzin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konferencja „Nieodpłatna pomoc prawna w dobie pandemii”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udział w polsko-ukraińskiej inicjatywie wsparcia nauczania klinicznego KLEPP, w ramach którego opracowywanie platformy IT dla polskich i ukraińskich klinik prawa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współpraca z warszawskimi liceami w ramach projektu „Pomagamy uczniom, nauczycielom, rodzicom”, w tym z prawa medycznego i praw pasażerów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stworzenie nowych warsztatów </a:t>
            </a:r>
            <a:r>
              <a:rPr lang="pl-PL" sz="1200" dirty="0" err="1">
                <a:latin typeface="+mn-lt"/>
              </a:rPr>
              <a:t>Street</a:t>
            </a:r>
            <a:r>
              <a:rPr lang="pl-PL" sz="1200" dirty="0">
                <a:latin typeface="+mn-lt"/>
              </a:rPr>
              <a:t> Law z praw zwierząt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warsztaty dla uczniów szkoły podstawowej z zakresu praw zwierząt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współorganizacja </a:t>
            </a:r>
            <a:r>
              <a:rPr lang="pl-PL" sz="1200" dirty="0" err="1">
                <a:latin typeface="+mn-lt"/>
              </a:rPr>
              <a:t>National</a:t>
            </a:r>
            <a:r>
              <a:rPr lang="pl-PL" sz="1200" dirty="0">
                <a:latin typeface="+mn-lt"/>
              </a:rPr>
              <a:t> Client </a:t>
            </a:r>
            <a:r>
              <a:rPr lang="pl-PL" sz="1200" dirty="0" err="1">
                <a:latin typeface="+mn-lt"/>
              </a:rPr>
              <a:t>Consultation</a:t>
            </a:r>
            <a:r>
              <a:rPr lang="pl-PL" sz="1200" dirty="0">
                <a:latin typeface="+mn-lt"/>
              </a:rPr>
              <a:t> </a:t>
            </a:r>
            <a:r>
              <a:rPr lang="pl-PL" sz="1200" dirty="0" err="1">
                <a:latin typeface="+mn-lt"/>
              </a:rPr>
              <a:t>Competition</a:t>
            </a:r>
            <a:r>
              <a:rPr lang="pl-PL" sz="1200" dirty="0">
                <a:latin typeface="+mn-lt"/>
              </a:rPr>
              <a:t> (wraz z kliniką na KAAFM)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Nagroda Rektora dla zespołu poradni za budowanie potencjału Uczelni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101573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73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7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594226"/>
            <a:chOff x="470" y="1738"/>
            <a:chExt cx="5404" cy="2894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1752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 dirty="0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2011/2012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352381" imgH="4200000" progId="PBrush">
                    <p:embed/>
                  </p:oleObj>
                </mc:Choice>
                <mc:Fallback>
                  <p:oleObj name="Bitmap Image" r:id="rId2" imgW="4352381" imgH="4200000" progId="PBrush">
                    <p:embed/>
                    <p:pic>
                      <p:nvPicPr>
                        <p:cNvPr id="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1943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2003-2021</a:t>
            </a:r>
          </a:p>
        </p:txBody>
      </p:sp>
    </p:spTree>
    <p:extLst>
      <p:ext uri="{BB962C8B-B14F-4D97-AF65-F5344CB8AC3E}">
        <p14:creationId xmlns:p14="http://schemas.microsoft.com/office/powerpoint/2010/main" val="15031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71589"/>
              </p:ext>
            </p:extLst>
          </p:nvPr>
        </p:nvGraphicFramePr>
        <p:xfrm>
          <a:off x="620423" y="2633663"/>
          <a:ext cx="4251082" cy="389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77385"/>
              </p:ext>
            </p:extLst>
          </p:nvPr>
        </p:nvGraphicFramePr>
        <p:xfrm>
          <a:off x="4706434" y="2473324"/>
          <a:ext cx="4505554" cy="394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667625" y="31416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5940152" y="4810547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122096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</a:t>
            </a:r>
            <a:br>
              <a:rPr lang="pl-PL" sz="3000" dirty="0"/>
            </a:br>
            <a:r>
              <a:rPr lang="pl-PL" sz="3000" dirty="0"/>
              <a:t>Uczelni Łazarskiego w Warszawie </a:t>
            </a:r>
            <a:r>
              <a:rPr lang="pl-PL" sz="2800" dirty="0"/>
              <a:t>2004-2021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629255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2004-2021</a:t>
            </a: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6217493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2004-2021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28929764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91784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</a:t>
            </a:r>
            <a:br>
              <a:rPr lang="pl-PL" sz="3000" dirty="0"/>
            </a:br>
            <a:r>
              <a:rPr lang="pl-PL" sz="3000" dirty="0"/>
              <a:t>przy SWPS Uniwersytecie Humanistycznospołecznym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071899" y="1573773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69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38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8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29006" y="2367171"/>
            <a:ext cx="64314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I miejsce w rankingu klinik prawa FUPP i „Rzeczpospolitej” w edycji 2021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powołanie dwóch nowych sekcji: wsparcia cudzoziemców oraz wsparcia biznesu start-</a:t>
            </a:r>
            <a:r>
              <a:rPr lang="pl-PL" sz="1200" dirty="0" err="1">
                <a:latin typeface="+mn-lt"/>
              </a:rPr>
              <a:t>up</a:t>
            </a:r>
            <a:endParaRPr lang="pl-PL" sz="1200" dirty="0">
              <a:latin typeface="+mn-lt"/>
            </a:endParaRP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popularyzacja poradnictwa w Czarnogórze, Kosowie i Ukrainie (udział w inicjatywie wsparcia nauczania klinicznego KLEPP) oraz międzynarodowym projekcie </a:t>
            </a:r>
            <a:r>
              <a:rPr lang="pl-PL" sz="1200" dirty="0" err="1">
                <a:latin typeface="+mn-lt"/>
              </a:rPr>
              <a:t>LawTrain</a:t>
            </a:r>
            <a:r>
              <a:rPr lang="pl-PL" sz="1200" dirty="0">
                <a:latin typeface="+mn-lt"/>
              </a:rPr>
              <a:t> 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nawiązanie współpracy z Instytutem Prawa i Społeczeństwa i udział w drugiej edycji programu Inkubator INPRIS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rozpoczęcie współpracy ze Stowarzyszeniem na Rzecz Niepełnosprawnych SPES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przygotowanie symulacji online dotyczącej problematyki mowy nienawiści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działania w ramach </a:t>
            </a:r>
            <a:r>
              <a:rPr lang="pl-PL" sz="1200" dirty="0" err="1">
                <a:latin typeface="+mn-lt"/>
              </a:rPr>
              <a:t>Street</a:t>
            </a:r>
            <a:r>
              <a:rPr lang="pl-PL" sz="1200" dirty="0">
                <a:latin typeface="+mn-lt"/>
              </a:rPr>
              <a:t> Law – cztery spotkania online łącznie z udziałem ponad 500 licealistów</a:t>
            </a:r>
          </a:p>
        </p:txBody>
      </p:sp>
    </p:spTree>
    <p:extLst>
      <p:ext uri="{BB962C8B-B14F-4D97-AF65-F5344CB8AC3E}">
        <p14:creationId xmlns:p14="http://schemas.microsoft.com/office/powerpoint/2010/main" val="85871756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90497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34168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164288" y="250533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6228184" y="393172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2014-2021</a:t>
            </a: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2014-2021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91784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</a:t>
            </a:r>
            <a:br>
              <a:rPr lang="pl-PL" sz="3000" dirty="0"/>
            </a:br>
            <a:r>
              <a:rPr lang="pl-PL" sz="3000" dirty="0"/>
              <a:t>przy SWPS Uniwersytecie Humanistycznospołecznym 2014-2021</a:t>
            </a:r>
          </a:p>
        </p:txBody>
      </p:sp>
    </p:spTree>
    <p:extLst>
      <p:ext uri="{BB962C8B-B14F-4D97-AF65-F5344CB8AC3E}">
        <p14:creationId xmlns:p14="http://schemas.microsoft.com/office/powerpoint/2010/main" val="367371968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/>
              <a:t>Klinika Prawa – Klinika Praw Dziecka przy AEH w Warszawie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1682824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0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52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93500" y="3068960"/>
            <a:ext cx="36922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organizacja Międzynarodowej Konferencji Naukowej „W trosce o rozwój i bezpieczeństwo dziecka – aspekty społeczno-prawne” Spotkanie miało na celu debatę nad wielopłaszczyznowym ujęciem praw dziecka. W konferencji miał miejsce panel studencki, w ramach którego studenci działający w Klinice Prawa mieli możliwość podzielenia się swoimi spostrzeżeniami, a następnie mieli możliwość opublikowania referatu w publikacji pokonferencyjnej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>
                <a:latin typeface="+mn-lt"/>
              </a:rPr>
              <a:t>przeprowadzenie 4 symulacji rozpraw karnych oraz 2 symulacji rozpraw rozwodowych.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189806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69764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6228184" y="3107485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6660232" y="414821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2017-2021</a:t>
            </a: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2017-2021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Klinika Prawa – Klinika Praw Dziecka przy AEH w Warszawie 2017-2021</a:t>
            </a:r>
          </a:p>
        </p:txBody>
      </p:sp>
    </p:spTree>
    <p:extLst>
      <p:ext uri="{BB962C8B-B14F-4D97-AF65-F5344CB8AC3E}">
        <p14:creationId xmlns:p14="http://schemas.microsoft.com/office/powerpoint/2010/main" val="128744224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1381503"/>
              </p:ext>
            </p:extLst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Uniwersytecka Poradnia Prawna  we Wrocławiu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53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36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17</a:t>
            </a: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3031332" y="3573016"/>
            <a:ext cx="58840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>
                <a:latin typeface="+mn-lt"/>
              </a:rPr>
              <a:t>kontynuacja współpracy z biurem Powiatowego Rzecznika Konsumentów we Wrocławiu (udzielania porad w biurze rzecznika)</a:t>
            </a:r>
          </a:p>
        </p:txBody>
      </p:sp>
    </p:spTree>
    <p:extLst>
      <p:ext uri="{BB962C8B-B14F-4D97-AF65-F5344CB8AC3E}">
        <p14:creationId xmlns:p14="http://schemas.microsoft.com/office/powerpoint/2010/main" val="69222498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Uniwersytecka Poradnia Prawna  we Wrocławiu</a:t>
            </a:r>
            <a:r>
              <a:rPr lang="pl-PL" sz="3200" dirty="0"/>
              <a:t> 2003-2021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923245"/>
              </p:ext>
            </p:extLst>
          </p:nvPr>
        </p:nvGraphicFramePr>
        <p:xfrm>
          <a:off x="539553" y="2435361"/>
          <a:ext cx="4499862" cy="387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216711"/>
              </p:ext>
            </p:extLst>
          </p:nvPr>
        </p:nvGraphicFramePr>
        <p:xfrm>
          <a:off x="4654673" y="2721614"/>
          <a:ext cx="4481185" cy="365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 Box 11"/>
          <p:cNvSpPr txBox="1">
            <a:spLocks noChangeArrowheads="1"/>
          </p:cNvSpPr>
          <p:nvPr/>
        </p:nvSpPr>
        <p:spPr bwMode="auto">
          <a:xfrm>
            <a:off x="5508104" y="314766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3734" name="Text Box 12"/>
          <p:cNvSpPr txBox="1">
            <a:spLocks noChangeArrowheads="1"/>
          </p:cNvSpPr>
          <p:nvPr/>
        </p:nvSpPr>
        <p:spPr bwMode="auto">
          <a:xfrm>
            <a:off x="7381502" y="495456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73735" name="Text Box 17"/>
          <p:cNvSpPr txBox="1">
            <a:spLocks noChangeArrowheads="1"/>
          </p:cNvSpPr>
          <p:nvPr/>
        </p:nvSpPr>
        <p:spPr bwMode="auto">
          <a:xfrm>
            <a:off x="1379417" y="629255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2003-2021</a:t>
            </a:r>
          </a:p>
        </p:txBody>
      </p:sp>
      <p:sp>
        <p:nvSpPr>
          <p:cNvPr id="73736" name="Text Box 18"/>
          <p:cNvSpPr txBox="1">
            <a:spLocks noChangeArrowheads="1"/>
          </p:cNvSpPr>
          <p:nvPr/>
        </p:nvSpPr>
        <p:spPr bwMode="auto">
          <a:xfrm>
            <a:off x="5652120" y="621908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2003-2021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Czas załatwiania spraw klientów poradni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064367"/>
              </p:ext>
            </p:extLst>
          </p:nvPr>
        </p:nvGraphicFramePr>
        <p:xfrm>
          <a:off x="1691680" y="2276872"/>
          <a:ext cx="630396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793372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2000"/>
            <a:ext cx="8015808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Źródła wiedzy o poradniach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679886"/>
              </p:ext>
            </p:extLst>
          </p:nvPr>
        </p:nvGraphicFramePr>
        <p:xfrm>
          <a:off x="1619672" y="26369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678458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/>
              <a:t>Czy klienci poradni korzystali wcześniej z profesjonalnej pomocy prawnej?</a:t>
            </a:r>
            <a:endParaRPr lang="pl-PL"/>
          </a:p>
        </p:txBody>
      </p:sp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1676400" y="251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Kobiety</a:t>
            </a:r>
          </a:p>
        </p:txBody>
      </p:sp>
      <p:sp>
        <p:nvSpPr>
          <p:cNvPr id="76806" name="Text Box 12"/>
          <p:cNvSpPr txBox="1">
            <a:spLocks noChangeArrowheads="1"/>
          </p:cNvSpPr>
          <p:nvPr/>
        </p:nvSpPr>
        <p:spPr bwMode="auto">
          <a:xfrm>
            <a:off x="5105400" y="251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Mężczyźni</a:t>
            </a:r>
          </a:p>
        </p:txBody>
      </p:sp>
      <p:graphicFrame>
        <p:nvGraphicFramePr>
          <p:cNvPr id="7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480813"/>
              </p:ext>
            </p:extLst>
          </p:nvPr>
        </p:nvGraphicFramePr>
        <p:xfrm>
          <a:off x="900113" y="3284538"/>
          <a:ext cx="3671887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58788"/>
              </p:ext>
            </p:extLst>
          </p:nvPr>
        </p:nvGraphicFramePr>
        <p:xfrm>
          <a:off x="4644008" y="3284984"/>
          <a:ext cx="3744912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53163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psułki">
  <a:themeElements>
    <a:clrScheme name="">
      <a:dk1>
        <a:srgbClr val="003366"/>
      </a:dk1>
      <a:lt1>
        <a:srgbClr val="FFFFFF"/>
      </a:lt1>
      <a:dk2>
        <a:srgbClr val="3366CC"/>
      </a:dk2>
      <a:lt2>
        <a:srgbClr val="003366"/>
      </a:lt2>
      <a:accent1>
        <a:srgbClr val="6699FF"/>
      </a:accent1>
      <a:accent2>
        <a:srgbClr val="99CCFF"/>
      </a:accent2>
      <a:accent3>
        <a:srgbClr val="FFFFFF"/>
      </a:accent3>
      <a:accent4>
        <a:srgbClr val="002A56"/>
      </a:accent4>
      <a:accent5>
        <a:srgbClr val="B8CAFF"/>
      </a:accent5>
      <a:accent6>
        <a:srgbClr val="8AB9E7"/>
      </a:accent6>
      <a:hlink>
        <a:srgbClr val="0000FF"/>
      </a:hlink>
      <a:folHlink>
        <a:srgbClr val="99CCFF"/>
      </a:folHlink>
    </a:clrScheme>
    <a:fontScheme name="Kapsuł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psułki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łki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37494</TotalTime>
  <Words>7249</Words>
  <Application>Microsoft Office PowerPoint</Application>
  <PresentationFormat>Pokaz na ekranie (4:3)</PresentationFormat>
  <Paragraphs>1810</Paragraphs>
  <Slides>109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109</vt:i4>
      </vt:variant>
    </vt:vector>
  </HeadingPairs>
  <TitlesOfParts>
    <vt:vector size="116" baseType="lpstr">
      <vt:lpstr>Arial</vt:lpstr>
      <vt:lpstr>Calibri</vt:lpstr>
      <vt:lpstr>Times New Roman</vt:lpstr>
      <vt:lpstr>Wingdings</vt:lpstr>
      <vt:lpstr>Kapsułki</vt:lpstr>
      <vt:lpstr>Obraz - mapa bitowa</vt:lpstr>
      <vt:lpstr>Bitmap Image</vt:lpstr>
      <vt:lpstr>Studenckie Poradnie Prawne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Poradnie w Polsce</vt:lpstr>
      <vt:lpstr>Poradnie spełniające standardy</vt:lpstr>
      <vt:lpstr>Rok akademicki 2019/2020 działalności poradni w liczbach</vt:lpstr>
      <vt:lpstr>W porównaniu z poprzednim rokiem akademickim…</vt:lpstr>
      <vt:lpstr>W porównaniu z poprzednimi latami…</vt:lpstr>
      <vt:lpstr>Ile spraw  zostało przyjętych przez poradnie?</vt:lpstr>
      <vt:lpstr>Ilu studentów  działało w poradniach?</vt:lpstr>
      <vt:lpstr>Ilu pracowników naukowych  działało w poradniach?</vt:lpstr>
      <vt:lpstr>Rodzaje spraw rozpatrywanych przez poradnie</vt:lpstr>
      <vt:lpstr>Podział spraw ze względu na rodzaje</vt:lpstr>
      <vt:lpstr>Sprawy karne</vt:lpstr>
      <vt:lpstr>Sprawy z zakresu ogólnej problematyki prawa cywilnego</vt:lpstr>
      <vt:lpstr>Sprawy rodzinne</vt:lpstr>
      <vt:lpstr>Sprawy spadkowe</vt:lpstr>
      <vt:lpstr>Sprawy związane z pracą, ubezpiecze-niami społecznymi i bezrobociem</vt:lpstr>
      <vt:lpstr>Prezentacja programu PowerPoint</vt:lpstr>
      <vt:lpstr>Sprawy z zakresu prawa  i postępowania administracyjnego</vt:lpstr>
      <vt:lpstr>Sprawy z zakresu prawa lokalowego i spółdzielczego</vt:lpstr>
      <vt:lpstr>Sprawy finansowe</vt:lpstr>
      <vt:lpstr>Sprawy związane z przemocą wobec kobiet</vt:lpstr>
      <vt:lpstr>Sprawy związane z prawami uchodźców i cudzoziemców</vt:lpstr>
      <vt:lpstr>Sprawy związane z prawami osób niepełnosprawnych</vt:lpstr>
      <vt:lpstr>Sprawy związane ze służbą zdrowia</vt:lpstr>
      <vt:lpstr>Sprawy związane z pomocą organizacjom pozarządowym (NGO)</vt:lpstr>
      <vt:lpstr>Sprawy inne</vt:lpstr>
      <vt:lpstr>Poradnie w Polsce – przegląd spraw</vt:lpstr>
      <vt:lpstr>Studencka Poradnia Prawna – Pracownia Wydziału Prawa Uniwersytetu w Białymstoku</vt:lpstr>
      <vt:lpstr>Studencka Poradnia Prawna – Pracownia Wydziału Prawa (UwB) 2003-2021</vt:lpstr>
      <vt:lpstr>Studencka Uniwersytecka Poradnia Prawna w Gdańsku</vt:lpstr>
      <vt:lpstr>Studencka Uniwersytecka Poradnia Prawna w Gdańsku 2003-2021</vt:lpstr>
      <vt:lpstr>Studencka Poradnia Prawna Wyższej Szkoły Bankowej w Gdańsku</vt:lpstr>
      <vt:lpstr>Studencka Poradnia Prawna przy Wyższej Szkole Bankowej w Gdańsku 2011-2021</vt:lpstr>
      <vt:lpstr>Studencka Poradnia Prawna  przy WSAiB w Gdyni</vt:lpstr>
      <vt:lpstr>Prezentacja programu PowerPoint</vt:lpstr>
      <vt:lpstr>Studencka Poradnia Prawna  w Katowicach</vt:lpstr>
      <vt:lpstr>Studencka Poradnia Prawna  w Katowicach 2003-2021</vt:lpstr>
      <vt:lpstr>Studencka Poradnia Prawna Krakowskiej Akademii im. Andrzeja Frycza-Modrzewskiego</vt:lpstr>
      <vt:lpstr>Studencka Poradnia Prawna Krakowskiej Akademii im. Andrzeja Frycza-Modrzewskiego 2009-2021</vt:lpstr>
      <vt:lpstr>Studencka Poradnia Prawna UJ  w Krakowie</vt:lpstr>
      <vt:lpstr>Studencka Poradnia Prawna UJ  w Krakowie 2003-2021</vt:lpstr>
      <vt:lpstr>Uniwersytecka Poradnia Prawna  w Lublinie (KUL)</vt:lpstr>
      <vt:lpstr>Uniwersytecka Poradnia Prawna  w Lublinie (KUL) 2003-2021</vt:lpstr>
      <vt:lpstr>Uniwersytecka Studencka Poradnia Prawna w Lublinie (UMCS)</vt:lpstr>
      <vt:lpstr>Uniwersytecka Studencka Poradnia Prawna w Lublinie (UMCS) 2003-2021</vt:lpstr>
      <vt:lpstr>Studencki Punkt Informacji Prawnej „Klinika Prawa” w Łodzi</vt:lpstr>
      <vt:lpstr>Studencki Punkt Informacji Prawnej „Klinika Prawa” w Łodzi 2003-2021</vt:lpstr>
      <vt:lpstr>Studencka Poradnia Prawna  w Olsztynie (UW-M)</vt:lpstr>
      <vt:lpstr>Studencka Poradnia Prawna  w Olsztynie (UW-M) 2004-2021</vt:lpstr>
      <vt:lpstr>Uniwersytecka Studencka Poradnia Prawna „Klinika Prawa” w Opolu</vt:lpstr>
      <vt:lpstr>Uniwersytecka Studencka Poradnia Prawna „Klinika Prawa” w Opolu 2003-2021</vt:lpstr>
      <vt:lpstr>Studencka Uniwersytecka Poradnia Prawna w Poznaniu</vt:lpstr>
      <vt:lpstr>Studencka Uniwersytecka Poradnia Prawna w Poznaniu 2003-2021</vt:lpstr>
      <vt:lpstr>Studenckie Biuro Porad Prawnych „Klinika Prawa” Wyższa Szkoła Prawa i Administracji Rzeszowska Szkoła Wyższa</vt:lpstr>
      <vt:lpstr>Studenckie Biuro Porad Prawnych „Klinika Prawa” Wyższa Szkoła Prawa i Administracji Rzeszowska Szkoła Wyższa 2013-2021</vt:lpstr>
      <vt:lpstr>Uniwersytecka Poradnia Prawna  w Rzeszowie</vt:lpstr>
      <vt:lpstr>Uniwersytecka Poradnia Prawna  w Rzeszowie 2003-2021</vt:lpstr>
      <vt:lpstr>Studencka Poradnia Prawa w Słubicach</vt:lpstr>
      <vt:lpstr>Studencka Poradnia Prawa  w Słubicach 2003-2021</vt:lpstr>
      <vt:lpstr>Klinika Prawa w Szczecinie</vt:lpstr>
      <vt:lpstr>Klinika Prawa w Szczecinie 2003-2021</vt:lpstr>
      <vt:lpstr>Uniwersytecka Poradnia Prawna  w Toruniu</vt:lpstr>
      <vt:lpstr>Uniwersytecka Poradnia Prawna  w Toruniu 2003-2021</vt:lpstr>
      <vt:lpstr>Uniwersytecka Studencka Poradnia Prawna (UKSW WPiA w Warszawie)</vt:lpstr>
      <vt:lpstr>Uniwersytecka Studencka Poradnia Prawna (UKSW WPiA w Warszawie) 2012-2021</vt:lpstr>
      <vt:lpstr>Studencka Poradnia Prawna  (UKSW WPK w Warszawie) </vt:lpstr>
      <vt:lpstr>Studencka Poradnia Prawna  (UKSW WPK w Warszawie) 2006-2021</vt:lpstr>
      <vt:lpstr>Klinika Prawa, Studencki Ośrodek Pomocy Prawnej w Warszawie (UW)</vt:lpstr>
      <vt:lpstr>Klinika Prawa, Studencki Ośrodek Pomocy Prawnej w Warszawie 2003-2021</vt:lpstr>
      <vt:lpstr>Fundacja Academia Iuris  im. Macieja Bednarkiewicza</vt:lpstr>
      <vt:lpstr>Fundacja Academia Iuris  im. Macieja Bednarkiewicza 2003-2021 </vt:lpstr>
      <vt:lpstr>Studencka Poradnia Prawna przy Akademii  Leona Koźmińskiego w Warszawie</vt:lpstr>
      <vt:lpstr>Studencka Poradnia Prawna przy Akademii  Leona Koźmińskiego w Warszawie</vt:lpstr>
      <vt:lpstr>Studencka Poradnia Prawna przy Uczelni Łazarskiego w Warszawie</vt:lpstr>
      <vt:lpstr>Studencka Poradnia Prawna przy Uczelni Łazarskiego w Warszawie 2004-2021</vt:lpstr>
      <vt:lpstr>Studencka Poradnia Prawna  przy SWPS Uniwersytecie Humanistycznospołecznym</vt:lpstr>
      <vt:lpstr>Studencka Poradnia Prawna  przy SWPS Uniwersytecie Humanistycznospołecznym 2014-2021</vt:lpstr>
      <vt:lpstr>Klinika Prawa – Klinika Praw Dziecka przy AEH w Warszawie</vt:lpstr>
      <vt:lpstr>Klinika Prawa – Klinika Praw Dziecka przy AEH w Warszawie 2017-2021</vt:lpstr>
      <vt:lpstr>Uniwersytecka Poradnia Prawna  we Wrocławiu</vt:lpstr>
      <vt:lpstr>Uniwersytecka Poradnia Prawna  we Wrocławiu 2003-2021</vt:lpstr>
      <vt:lpstr>Czas załatwiania spraw klientów poradni</vt:lpstr>
      <vt:lpstr>Źródła wiedzy o poradniach</vt:lpstr>
      <vt:lpstr>Czy klienci poradni korzystali wcześniej z profesjonalnej pomocy prawnej?</vt:lpstr>
      <vt:lpstr>Problemy i „luki” prawne zaobserwowane przez poradnie 1/2 </vt:lpstr>
      <vt:lpstr>Problemy i „luki” prawne zaobserwowane przez poradnie 2/2 </vt:lpstr>
      <vt:lpstr>Przykłady zjawisk korupcyjnych  i korupcjogennych</vt:lpstr>
      <vt:lpstr>Czego najbardziej poradnia potrzebuje w najbliższym czasie, aby się rozwijać?</vt:lpstr>
      <vt:lpstr>Osiągnięcia Fundacji Uniwersyteckich Poradni Prawnych</vt:lpstr>
      <vt:lpstr>Osiągnięcia Fundacji Uniwersyteckich Poradni Prawnych</vt:lpstr>
      <vt:lpstr>Osiągnięcia Fundacji Uniwersyteckich Poradni Prawnych</vt:lpstr>
      <vt:lpstr>Osiągnięcia Fundacji Uniwersyteckich Poradni Prawnych</vt:lpstr>
      <vt:lpstr>Sponsorzy Fundacji Uniwersyteckich Poradni Prawnych</vt:lpstr>
      <vt:lpstr>Zapraszamy do współpracy</vt:lpstr>
    </vt:vector>
  </TitlesOfParts>
  <Company>UOKIK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Uniwersyteckie Poradnie Prawne</dc:title>
  <dc:creator>praktykant1</dc:creator>
  <cp:lastModifiedBy>Filip Czernicki</cp:lastModifiedBy>
  <cp:revision>1100</cp:revision>
  <dcterms:created xsi:type="dcterms:W3CDTF">2004-03-17T13:46:44Z</dcterms:created>
  <dcterms:modified xsi:type="dcterms:W3CDTF">2022-01-31T18:49:58Z</dcterms:modified>
</cp:coreProperties>
</file>